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2" r:id="rId2"/>
  </p:sldMasterIdLst>
  <p:notesMasterIdLst>
    <p:notesMasterId r:id="rId73"/>
  </p:notesMasterIdLst>
  <p:sldIdLst>
    <p:sldId id="537" r:id="rId3"/>
    <p:sldId id="630" r:id="rId4"/>
    <p:sldId id="763" r:id="rId5"/>
    <p:sldId id="764" r:id="rId6"/>
    <p:sldId id="787" r:id="rId7"/>
    <p:sldId id="788" r:id="rId8"/>
    <p:sldId id="790" r:id="rId9"/>
    <p:sldId id="766" r:id="rId10"/>
    <p:sldId id="789" r:id="rId11"/>
    <p:sldId id="765" r:id="rId12"/>
    <p:sldId id="793" r:id="rId13"/>
    <p:sldId id="792" r:id="rId14"/>
    <p:sldId id="794" r:id="rId15"/>
    <p:sldId id="795" r:id="rId16"/>
    <p:sldId id="796" r:id="rId17"/>
    <p:sldId id="797" r:id="rId18"/>
    <p:sldId id="798" r:id="rId19"/>
    <p:sldId id="799" r:id="rId20"/>
    <p:sldId id="800" r:id="rId21"/>
    <p:sldId id="801" r:id="rId22"/>
    <p:sldId id="802" r:id="rId23"/>
    <p:sldId id="803" r:id="rId24"/>
    <p:sldId id="864" r:id="rId25"/>
    <p:sldId id="865" r:id="rId26"/>
    <p:sldId id="866" r:id="rId27"/>
    <p:sldId id="867" r:id="rId28"/>
    <p:sldId id="806" r:id="rId29"/>
    <p:sldId id="807" r:id="rId30"/>
    <p:sldId id="760" r:id="rId31"/>
    <p:sldId id="809" r:id="rId32"/>
    <p:sldId id="810" r:id="rId33"/>
    <p:sldId id="812" r:id="rId34"/>
    <p:sldId id="811" r:id="rId35"/>
    <p:sldId id="813" r:id="rId36"/>
    <p:sldId id="808" r:id="rId37"/>
    <p:sldId id="814" r:id="rId38"/>
    <p:sldId id="816" r:id="rId39"/>
    <p:sldId id="817" r:id="rId40"/>
    <p:sldId id="818" r:id="rId41"/>
    <p:sldId id="819" r:id="rId42"/>
    <p:sldId id="822" r:id="rId43"/>
    <p:sldId id="823" r:id="rId44"/>
    <p:sldId id="820" r:id="rId45"/>
    <p:sldId id="821" r:id="rId46"/>
    <p:sldId id="824" r:id="rId47"/>
    <p:sldId id="825" r:id="rId48"/>
    <p:sldId id="815" r:id="rId49"/>
    <p:sldId id="761" r:id="rId50"/>
    <p:sldId id="826" r:id="rId51"/>
    <p:sldId id="827" r:id="rId52"/>
    <p:sldId id="828" r:id="rId53"/>
    <p:sldId id="855" r:id="rId54"/>
    <p:sldId id="868" r:id="rId55"/>
    <p:sldId id="832" r:id="rId56"/>
    <p:sldId id="833" r:id="rId57"/>
    <p:sldId id="834" r:id="rId58"/>
    <p:sldId id="856" r:id="rId59"/>
    <p:sldId id="869" r:id="rId60"/>
    <p:sldId id="857" r:id="rId61"/>
    <p:sldId id="858" r:id="rId62"/>
    <p:sldId id="871" r:id="rId63"/>
    <p:sldId id="872" r:id="rId64"/>
    <p:sldId id="873" r:id="rId65"/>
    <p:sldId id="874" r:id="rId66"/>
    <p:sldId id="861" r:id="rId67"/>
    <p:sldId id="875" r:id="rId68"/>
    <p:sldId id="862" r:id="rId69"/>
    <p:sldId id="876" r:id="rId70"/>
    <p:sldId id="877" r:id="rId71"/>
    <p:sldId id="835" r:id="rId7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2B68CD-ACBC-40C7-8B7C-50E500078F61}">
          <p14:sldIdLst>
            <p14:sldId id="537"/>
            <p14:sldId id="630"/>
            <p14:sldId id="763"/>
            <p14:sldId id="764"/>
            <p14:sldId id="787"/>
            <p14:sldId id="788"/>
            <p14:sldId id="790"/>
            <p14:sldId id="766"/>
            <p14:sldId id="789"/>
            <p14:sldId id="765"/>
            <p14:sldId id="793"/>
            <p14:sldId id="792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64"/>
            <p14:sldId id="865"/>
            <p14:sldId id="866"/>
            <p14:sldId id="867"/>
            <p14:sldId id="806"/>
            <p14:sldId id="807"/>
            <p14:sldId id="760"/>
            <p14:sldId id="809"/>
            <p14:sldId id="810"/>
            <p14:sldId id="812"/>
            <p14:sldId id="811"/>
            <p14:sldId id="813"/>
            <p14:sldId id="808"/>
            <p14:sldId id="814"/>
            <p14:sldId id="816"/>
            <p14:sldId id="817"/>
            <p14:sldId id="818"/>
            <p14:sldId id="819"/>
            <p14:sldId id="822"/>
            <p14:sldId id="823"/>
            <p14:sldId id="820"/>
            <p14:sldId id="821"/>
            <p14:sldId id="824"/>
            <p14:sldId id="825"/>
            <p14:sldId id="815"/>
            <p14:sldId id="761"/>
            <p14:sldId id="826"/>
            <p14:sldId id="827"/>
            <p14:sldId id="828"/>
            <p14:sldId id="855"/>
            <p14:sldId id="868"/>
            <p14:sldId id="832"/>
            <p14:sldId id="833"/>
            <p14:sldId id="834"/>
            <p14:sldId id="856"/>
            <p14:sldId id="869"/>
            <p14:sldId id="857"/>
            <p14:sldId id="858"/>
            <p14:sldId id="871"/>
            <p14:sldId id="872"/>
            <p14:sldId id="873"/>
            <p14:sldId id="874"/>
            <p14:sldId id="861"/>
            <p14:sldId id="875"/>
            <p14:sldId id="862"/>
            <p14:sldId id="876"/>
            <p14:sldId id="877"/>
            <p14:sldId id="8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bhishek Nagar" initials="A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CD28E5-E868-4621-BAE3-DA1201288C77}" v="566" dt="2020-03-28T21:55:11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7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ayrish" userId="86b0ed96aac4a264" providerId="LiveId" clId="{7AADE65B-E8B8-4565-95F6-B9720722050C}"/>
    <pc:docChg chg="undo redo custSel addSld delSld modSld sldOrd">
      <pc:chgData name="Matt Kayrish" userId="86b0ed96aac4a264" providerId="LiveId" clId="{7AADE65B-E8B8-4565-95F6-B9720722050C}" dt="2020-02-19T03:48:36.462" v="6478" actId="6549"/>
      <pc:docMkLst>
        <pc:docMk/>
      </pc:docMkLst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0" sldId="536"/>
        </pc:sldMkLst>
      </pc:sldChg>
      <pc:sldChg chg="modSp">
        <pc:chgData name="Matt Kayrish" userId="86b0ed96aac4a264" providerId="LiveId" clId="{7AADE65B-E8B8-4565-95F6-B9720722050C}" dt="2020-02-08T12:01:42.746" v="153" actId="6549"/>
        <pc:sldMkLst>
          <pc:docMk/>
          <pc:sldMk cId="1445205397" sldId="537"/>
        </pc:sldMkLst>
        <pc:spChg chg="mod">
          <ac:chgData name="Matt Kayrish" userId="86b0ed96aac4a264" providerId="LiveId" clId="{7AADE65B-E8B8-4565-95F6-B9720722050C}" dt="2020-02-08T12:01:35.689" v="136" actId="404"/>
          <ac:spMkLst>
            <pc:docMk/>
            <pc:sldMk cId="1445205397" sldId="537"/>
            <ac:spMk id="2" creationId="{EA7B3790-8390-6940-8F63-4F567816C0F4}"/>
          </ac:spMkLst>
        </pc:spChg>
        <pc:spChg chg="mod">
          <ac:chgData name="Matt Kayrish" userId="86b0ed96aac4a264" providerId="LiveId" clId="{7AADE65B-E8B8-4565-95F6-B9720722050C}" dt="2020-02-08T12:01:42.746" v="153" actId="6549"/>
          <ac:spMkLst>
            <pc:docMk/>
            <pc:sldMk cId="1445205397" sldId="537"/>
            <ac:spMk id="3" creationId="{37222779-E0BB-D34F-A7FC-D2F6866B1362}"/>
          </ac:spMkLst>
        </pc:spChg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621483628" sldId="53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508049415" sldId="56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792282348" sldId="56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932860749" sldId="56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557535686" sldId="56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617576240" sldId="56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228656733" sldId="56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657978567" sldId="56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234788095" sldId="56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42508976" sldId="57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519497687" sldId="57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39740884" sldId="57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617524041" sldId="57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438517342" sldId="57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544594529" sldId="57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71183145" sldId="57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937521229" sldId="58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721762770" sldId="58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15827212" sldId="59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118247390" sldId="60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673729951" sldId="60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41513458" sldId="60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995331864" sldId="61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912121766" sldId="61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68945182" sldId="61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879119370" sldId="62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0059027" sldId="629"/>
        </pc:sldMkLst>
      </pc:sldChg>
      <pc:sldChg chg="addSp delSp modSp">
        <pc:chgData name="Matt Kayrish" userId="86b0ed96aac4a264" providerId="LiveId" clId="{7AADE65B-E8B8-4565-95F6-B9720722050C}" dt="2020-02-11T02:47:31.574" v="725" actId="1036"/>
        <pc:sldMkLst>
          <pc:docMk/>
          <pc:sldMk cId="3483560703" sldId="630"/>
        </pc:sldMkLst>
        <pc:spChg chg="mod">
          <ac:chgData name="Matt Kayrish" userId="86b0ed96aac4a264" providerId="LiveId" clId="{7AADE65B-E8B8-4565-95F6-B9720722050C}" dt="2020-02-08T12:02:46.417" v="179" actId="20577"/>
          <ac:spMkLst>
            <pc:docMk/>
            <pc:sldMk cId="3483560703" sldId="630"/>
            <ac:spMk id="2" creationId="{00000000-0000-0000-0000-000000000000}"/>
          </ac:spMkLst>
        </pc:spChg>
        <pc:spChg chg="add del mod">
          <ac:chgData name="Matt Kayrish" userId="86b0ed96aac4a264" providerId="LiveId" clId="{7AADE65B-E8B8-4565-95F6-B9720722050C}" dt="2020-02-08T12:03:22.500" v="181" actId="478"/>
          <ac:spMkLst>
            <pc:docMk/>
            <pc:sldMk cId="3483560703" sldId="630"/>
            <ac:spMk id="5" creationId="{FE9F6906-11B5-48C7-A93E-1258840046AB}"/>
          </ac:spMkLst>
        </pc:spChg>
        <pc:spChg chg="del">
          <ac:chgData name="Matt Kayrish" userId="86b0ed96aac4a264" providerId="LiveId" clId="{7AADE65B-E8B8-4565-95F6-B9720722050C}" dt="2020-02-08T12:02:59.870" v="180" actId="478"/>
          <ac:spMkLst>
            <pc:docMk/>
            <pc:sldMk cId="3483560703" sldId="630"/>
            <ac:spMk id="9" creationId="{00000000-0000-0000-0000-000000000000}"/>
          </ac:spMkLst>
        </pc:spChg>
        <pc:picChg chg="add mod">
          <ac:chgData name="Matt Kayrish" userId="86b0ed96aac4a264" providerId="LiveId" clId="{7AADE65B-E8B8-4565-95F6-B9720722050C}" dt="2020-02-11T02:47:31.574" v="725" actId="1036"/>
          <ac:picMkLst>
            <pc:docMk/>
            <pc:sldMk cId="3483560703" sldId="630"/>
            <ac:picMk id="6" creationId="{FE8C9750-42C7-4BBE-8147-1E2D495D0F79}"/>
          </ac:picMkLst>
        </pc:picChg>
        <pc:picChg chg="del">
          <ac:chgData name="Matt Kayrish" userId="86b0ed96aac4a264" providerId="LiveId" clId="{7AADE65B-E8B8-4565-95F6-B9720722050C}" dt="2020-02-08T12:03:24.718" v="182" actId="478"/>
          <ac:picMkLst>
            <pc:docMk/>
            <pc:sldMk cId="3483560703" sldId="630"/>
            <ac:picMk id="12" creationId="{00000000-0000-0000-0000-000000000000}"/>
          </ac:picMkLst>
        </pc:picChg>
        <pc:picChg chg="del">
          <ac:chgData name="Matt Kayrish" userId="86b0ed96aac4a264" providerId="LiveId" clId="{7AADE65B-E8B8-4565-95F6-B9720722050C}" dt="2020-02-08T12:03:26.647" v="183" actId="478"/>
          <ac:picMkLst>
            <pc:docMk/>
            <pc:sldMk cId="3483560703" sldId="630"/>
            <ac:picMk id="13" creationId="{00000000-0000-0000-0000-000000000000}"/>
          </ac:picMkLst>
        </pc:picChg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722561853" sldId="63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746827925" sldId="63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71034519" sldId="63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7068606" sldId="63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36754297" sldId="63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809844467" sldId="63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196038413" sldId="63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276169091" sldId="63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86872313" sldId="63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15796218" sldId="64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86757689" sldId="64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810436619" sldId="64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713727045" sldId="64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785484199" sldId="64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35346132" sldId="64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65327921" sldId="64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20526941" sldId="64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664498465" sldId="64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784218556" sldId="64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61130188" sldId="65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871152426" sldId="65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14791689" sldId="65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983303412" sldId="65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64925372" sldId="65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132289242" sldId="65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263782355" sldId="65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941462966" sldId="65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859895820" sldId="66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04821102" sldId="66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24255746" sldId="66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626768481" sldId="66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582777598" sldId="66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910083144" sldId="66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775292992" sldId="66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15063648" sldId="66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344749434" sldId="66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861202997" sldId="66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759000294" sldId="67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590918461" sldId="67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624336476" sldId="67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098960514" sldId="67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650588090" sldId="67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734538301" sldId="67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08793036" sldId="67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234823693" sldId="67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613254224" sldId="67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509622673" sldId="67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98086730" sldId="68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7784343" sldId="68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045578262" sldId="68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086921868" sldId="68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089629602" sldId="68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16076886" sldId="68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01373206" sldId="68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876723064" sldId="68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8809400" sldId="68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192384486" sldId="68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027303178" sldId="69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094612882" sldId="69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653415105" sldId="69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03084911" sldId="69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13116677" sldId="69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750450690" sldId="69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50624847" sldId="69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685045525" sldId="69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312898358" sldId="69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647041867" sldId="69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072291710" sldId="70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13866446" sldId="70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772500622" sldId="70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04794047" sldId="70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273270281" sldId="70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043490215" sldId="70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012739737" sldId="70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546968289" sldId="70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39787337" sldId="70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395530266" sldId="70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960346412" sldId="71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4008962810" sldId="71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467935015" sldId="71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63616908" sldId="71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227051385" sldId="71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816574267" sldId="71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916678708" sldId="718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169063396" sldId="719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922917598" sldId="720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206604664" sldId="721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820626824" sldId="722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38497984" sldId="723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430780638" sldId="724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3390106728" sldId="725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2513698005" sldId="726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1181338280" sldId="727"/>
        </pc:sldMkLst>
      </pc:sldChg>
      <pc:sldChg chg="del">
        <pc:chgData name="Matt Kayrish" userId="86b0ed96aac4a264" providerId="LiveId" clId="{7AADE65B-E8B8-4565-95F6-B9720722050C}" dt="2020-02-08T12:07:48.428" v="251" actId="47"/>
        <pc:sldMkLst>
          <pc:docMk/>
          <pc:sldMk cId="998245849" sldId="728"/>
        </pc:sldMkLst>
      </pc:sldChg>
      <pc:sldChg chg="addSp delSp modSp add">
        <pc:chgData name="Matt Kayrish" userId="86b0ed96aac4a264" providerId="LiveId" clId="{7AADE65B-E8B8-4565-95F6-B9720722050C}" dt="2020-02-08T12:05:56.830" v="209" actId="1037"/>
        <pc:sldMkLst>
          <pc:docMk/>
          <pc:sldMk cId="495219604" sldId="729"/>
        </pc:sldMkLst>
        <pc:spChg chg="mod">
          <ac:chgData name="Matt Kayrish" userId="86b0ed96aac4a264" providerId="LiveId" clId="{7AADE65B-E8B8-4565-95F6-B9720722050C}" dt="2020-02-08T12:03:56.473" v="191" actId="20577"/>
          <ac:spMkLst>
            <pc:docMk/>
            <pc:sldMk cId="495219604" sldId="729"/>
            <ac:spMk id="2" creationId="{00000000-0000-0000-0000-000000000000}"/>
          </ac:spMkLst>
        </pc:spChg>
        <pc:grpChg chg="add mod">
          <ac:chgData name="Matt Kayrish" userId="86b0ed96aac4a264" providerId="LiveId" clId="{7AADE65B-E8B8-4565-95F6-B9720722050C}" dt="2020-02-08T12:05:56.830" v="209" actId="1037"/>
          <ac:grpSpMkLst>
            <pc:docMk/>
            <pc:sldMk cId="495219604" sldId="729"/>
            <ac:grpSpMk id="9" creationId="{1DC7A929-4792-4870-8389-9256F92F92BB}"/>
          </ac:grpSpMkLst>
        </pc:grpChg>
        <pc:picChg chg="add mod">
          <ac:chgData name="Matt Kayrish" userId="86b0ed96aac4a264" providerId="LiveId" clId="{7AADE65B-E8B8-4565-95F6-B9720722050C}" dt="2020-02-08T12:05:28.524" v="199" actId="164"/>
          <ac:picMkLst>
            <pc:docMk/>
            <pc:sldMk cId="495219604" sldId="729"/>
            <ac:picMk id="3" creationId="{FCD96B7D-9098-4B4B-8F34-8128138788FB}"/>
          </ac:picMkLst>
        </pc:picChg>
        <pc:picChg chg="add mod">
          <ac:chgData name="Matt Kayrish" userId="86b0ed96aac4a264" providerId="LiveId" clId="{7AADE65B-E8B8-4565-95F6-B9720722050C}" dt="2020-02-08T12:05:28.524" v="199" actId="164"/>
          <ac:picMkLst>
            <pc:docMk/>
            <pc:sldMk cId="495219604" sldId="729"/>
            <ac:picMk id="5" creationId="{4183CFE3-F732-4742-87B2-298A17705CDE}"/>
          </ac:picMkLst>
        </pc:picChg>
        <pc:picChg chg="del">
          <ac:chgData name="Matt Kayrish" userId="86b0ed96aac4a264" providerId="LiveId" clId="{7AADE65B-E8B8-4565-95F6-B9720722050C}" dt="2020-02-08T12:04:37.129" v="192" actId="478"/>
          <ac:picMkLst>
            <pc:docMk/>
            <pc:sldMk cId="495219604" sldId="729"/>
            <ac:picMk id="6" creationId="{FE8C9750-42C7-4BBE-8147-1E2D495D0F79}"/>
          </ac:picMkLst>
        </pc:picChg>
        <pc:picChg chg="add mod">
          <ac:chgData name="Matt Kayrish" userId="86b0ed96aac4a264" providerId="LiveId" clId="{7AADE65B-E8B8-4565-95F6-B9720722050C}" dt="2020-02-08T12:05:28.524" v="199" actId="164"/>
          <ac:picMkLst>
            <pc:docMk/>
            <pc:sldMk cId="495219604" sldId="729"/>
            <ac:picMk id="8" creationId="{7698FFAB-18CC-4AF9-A0F4-8F3DB653A286}"/>
          </ac:picMkLst>
        </pc:picChg>
      </pc:sldChg>
      <pc:sldChg chg="addSp delSp modSp add">
        <pc:chgData name="Matt Kayrish" userId="86b0ed96aac4a264" providerId="LiveId" clId="{7AADE65B-E8B8-4565-95F6-B9720722050C}" dt="2020-02-19T03:46:03.677" v="6094" actId="6549"/>
        <pc:sldMkLst>
          <pc:docMk/>
          <pc:sldMk cId="3958372845" sldId="730"/>
        </pc:sldMkLst>
        <pc:spChg chg="mod">
          <ac:chgData name="Matt Kayrish" userId="86b0ed96aac4a264" providerId="LiveId" clId="{7AADE65B-E8B8-4565-95F6-B9720722050C}" dt="2020-02-08T12:06:05.766" v="212" actId="20577"/>
          <ac:spMkLst>
            <pc:docMk/>
            <pc:sldMk cId="3958372845" sldId="730"/>
            <ac:spMk id="2" creationId="{00000000-0000-0000-0000-000000000000}"/>
          </ac:spMkLst>
        </pc:spChg>
        <pc:spChg chg="mod">
          <ac:chgData name="Matt Kayrish" userId="86b0ed96aac4a264" providerId="LiveId" clId="{7AADE65B-E8B8-4565-95F6-B9720722050C}" dt="2020-02-19T03:46:03.677" v="6094" actId="6549"/>
          <ac:spMkLst>
            <pc:docMk/>
            <pc:sldMk cId="3958372845" sldId="730"/>
            <ac:spMk id="4" creationId="{00000000-0000-0000-0000-000000000000}"/>
          </ac:spMkLst>
        </pc:spChg>
        <pc:grpChg chg="del">
          <ac:chgData name="Matt Kayrish" userId="86b0ed96aac4a264" providerId="LiveId" clId="{7AADE65B-E8B8-4565-95F6-B9720722050C}" dt="2020-02-08T12:06:37.218" v="213" actId="478"/>
          <ac:grpSpMkLst>
            <pc:docMk/>
            <pc:sldMk cId="3958372845" sldId="730"/>
            <ac:grpSpMk id="9" creationId="{1DC7A929-4792-4870-8389-9256F92F92BB}"/>
          </ac:grpSpMkLst>
        </pc:grpChg>
        <pc:grpChg chg="add mod">
          <ac:chgData name="Matt Kayrish" userId="86b0ed96aac4a264" providerId="LiveId" clId="{7AADE65B-E8B8-4565-95F6-B9720722050C}" dt="2020-02-08T12:07:24.587" v="250" actId="1035"/>
          <ac:grpSpMkLst>
            <pc:docMk/>
            <pc:sldMk cId="3958372845" sldId="730"/>
            <ac:grpSpMk id="11" creationId="{7179A7EC-9795-4593-9A2F-9A4D081497D6}"/>
          </ac:grpSpMkLst>
        </pc:grpChg>
        <pc:picChg chg="add mod">
          <ac:chgData name="Matt Kayrish" userId="86b0ed96aac4a264" providerId="LiveId" clId="{7AADE65B-E8B8-4565-95F6-B9720722050C}" dt="2020-02-08T12:07:11.446" v="244" actId="164"/>
          <ac:picMkLst>
            <pc:docMk/>
            <pc:sldMk cId="3958372845" sldId="730"/>
            <ac:picMk id="6" creationId="{8E14FA3A-1DC1-454A-B77B-9CDD03525817}"/>
          </ac:picMkLst>
        </pc:picChg>
        <pc:picChg chg="add mod">
          <ac:chgData name="Matt Kayrish" userId="86b0ed96aac4a264" providerId="LiveId" clId="{7AADE65B-E8B8-4565-95F6-B9720722050C}" dt="2020-02-08T12:07:11.446" v="244" actId="164"/>
          <ac:picMkLst>
            <pc:docMk/>
            <pc:sldMk cId="3958372845" sldId="730"/>
            <ac:picMk id="10" creationId="{B99249C3-40A1-4387-966A-0C9B9E2B75CC}"/>
          </ac:picMkLst>
        </pc:picChg>
      </pc:sldChg>
      <pc:sldChg chg="addSp delSp modSp add">
        <pc:chgData name="Matt Kayrish" userId="86b0ed96aac4a264" providerId="LiveId" clId="{7AADE65B-E8B8-4565-95F6-B9720722050C}" dt="2020-02-11T04:24:32.998" v="1950" actId="113"/>
        <pc:sldMkLst>
          <pc:docMk/>
          <pc:sldMk cId="3022580324" sldId="731"/>
        </pc:sldMkLst>
        <pc:spChg chg="mod">
          <ac:chgData name="Matt Kayrish" userId="86b0ed96aac4a264" providerId="LiveId" clId="{7AADE65B-E8B8-4565-95F6-B9720722050C}" dt="2020-02-08T12:08:24.196" v="257" actId="20577"/>
          <ac:spMkLst>
            <pc:docMk/>
            <pc:sldMk cId="3022580324" sldId="731"/>
            <ac:spMk id="2" creationId="{00000000-0000-0000-0000-000000000000}"/>
          </ac:spMkLst>
        </pc:spChg>
        <pc:spChg chg="add mod">
          <ac:chgData name="Matt Kayrish" userId="86b0ed96aac4a264" providerId="LiveId" clId="{7AADE65B-E8B8-4565-95F6-B9720722050C}" dt="2020-02-08T12:09:46.074" v="326" actId="113"/>
          <ac:spMkLst>
            <pc:docMk/>
            <pc:sldMk cId="3022580324" sldId="731"/>
            <ac:spMk id="3" creationId="{EAEDA366-4E8C-473C-958B-C5061F211FDA}"/>
          </ac:spMkLst>
        </pc:spChg>
        <pc:spChg chg="add del mod">
          <ac:chgData name="Matt Kayrish" userId="86b0ed96aac4a264" providerId="LiveId" clId="{7AADE65B-E8B8-4565-95F6-B9720722050C}" dt="2020-02-08T12:41:36.132" v="463" actId="20577"/>
          <ac:spMkLst>
            <pc:docMk/>
            <pc:sldMk cId="3022580324" sldId="731"/>
            <ac:spMk id="8" creationId="{31115D3D-DF72-420B-8819-DF0ED4CC1442}"/>
          </ac:spMkLst>
        </pc:spChg>
        <pc:spChg chg="add mod">
          <ac:chgData name="Matt Kayrish" userId="86b0ed96aac4a264" providerId="LiveId" clId="{7AADE65B-E8B8-4565-95F6-B9720722050C}" dt="2020-02-08T12:45:36.505" v="596" actId="1037"/>
          <ac:spMkLst>
            <pc:docMk/>
            <pc:sldMk cId="3022580324" sldId="731"/>
            <ac:spMk id="9" creationId="{41BB82D9-C70F-483E-B1EF-048CA0782C2A}"/>
          </ac:spMkLst>
        </pc:spChg>
        <pc:spChg chg="add mod">
          <ac:chgData name="Matt Kayrish" userId="86b0ed96aac4a264" providerId="LiveId" clId="{7AADE65B-E8B8-4565-95F6-B9720722050C}" dt="2020-02-08T12:45:36.505" v="596" actId="1037"/>
          <ac:spMkLst>
            <pc:docMk/>
            <pc:sldMk cId="3022580324" sldId="731"/>
            <ac:spMk id="10" creationId="{BEA413CE-A2A7-44E1-9B84-6CA77CC5ADA9}"/>
          </ac:spMkLst>
        </pc:spChg>
        <pc:spChg chg="add mod">
          <ac:chgData name="Matt Kayrish" userId="86b0ed96aac4a264" providerId="LiveId" clId="{7AADE65B-E8B8-4565-95F6-B9720722050C}" dt="2020-02-08T12:45:36.505" v="596" actId="1037"/>
          <ac:spMkLst>
            <pc:docMk/>
            <pc:sldMk cId="3022580324" sldId="731"/>
            <ac:spMk id="11" creationId="{48DCEE4F-F8CD-4302-8EBD-1D08900B328C}"/>
          </ac:spMkLst>
        </pc:spChg>
        <pc:spChg chg="add mod">
          <ac:chgData name="Matt Kayrish" userId="86b0ed96aac4a264" providerId="LiveId" clId="{7AADE65B-E8B8-4565-95F6-B9720722050C}" dt="2020-02-08T12:45:36.505" v="596" actId="1037"/>
          <ac:spMkLst>
            <pc:docMk/>
            <pc:sldMk cId="3022580324" sldId="731"/>
            <ac:spMk id="12" creationId="{1F13EE80-6ADB-4E88-BE2F-2DC4565ED42F}"/>
          </ac:spMkLst>
        </pc:spChg>
        <pc:spChg chg="add del mod">
          <ac:chgData name="Matt Kayrish" userId="86b0ed96aac4a264" providerId="LiveId" clId="{7AADE65B-E8B8-4565-95F6-B9720722050C}" dt="2020-02-08T12:46:27.152" v="599" actId="478"/>
          <ac:spMkLst>
            <pc:docMk/>
            <pc:sldMk cId="3022580324" sldId="731"/>
            <ac:spMk id="13" creationId="{D2D44E52-A412-41DA-895C-498B69A88E2D}"/>
          </ac:spMkLst>
        </pc:spChg>
        <pc:spChg chg="add del mod">
          <ac:chgData name="Matt Kayrish" userId="86b0ed96aac4a264" providerId="LiveId" clId="{7AADE65B-E8B8-4565-95F6-B9720722050C}" dt="2020-02-08T12:46:57.811" v="602" actId="478"/>
          <ac:spMkLst>
            <pc:docMk/>
            <pc:sldMk cId="3022580324" sldId="731"/>
            <ac:spMk id="14" creationId="{70FC0707-E483-43EA-A19F-CF8D102D19B9}"/>
          </ac:spMkLst>
        </pc:spChg>
        <pc:spChg chg="add mod">
          <ac:chgData name="Matt Kayrish" userId="86b0ed96aac4a264" providerId="LiveId" clId="{7AADE65B-E8B8-4565-95F6-B9720722050C}" dt="2020-02-08T12:47:39.200" v="628" actId="1038"/>
          <ac:spMkLst>
            <pc:docMk/>
            <pc:sldMk cId="3022580324" sldId="731"/>
            <ac:spMk id="15" creationId="{7E585263-2CB7-438E-8A80-DD73827B268E}"/>
          </ac:spMkLst>
        </pc:spChg>
        <pc:spChg chg="add mod">
          <ac:chgData name="Matt Kayrish" userId="86b0ed96aac4a264" providerId="LiveId" clId="{7AADE65B-E8B8-4565-95F6-B9720722050C}" dt="2020-02-11T04:24:32.998" v="1950" actId="113"/>
          <ac:spMkLst>
            <pc:docMk/>
            <pc:sldMk cId="3022580324" sldId="731"/>
            <ac:spMk id="16" creationId="{96526A83-B266-45BC-AC1A-E085928F3CBA}"/>
          </ac:spMkLst>
        </pc:spChg>
        <pc:picChg chg="add mod">
          <ac:chgData name="Matt Kayrish" userId="86b0ed96aac4a264" providerId="LiveId" clId="{7AADE65B-E8B8-4565-95F6-B9720722050C}" dt="2020-02-08T12:15:55.231" v="330" actId="1076"/>
          <ac:picMkLst>
            <pc:docMk/>
            <pc:sldMk cId="3022580324" sldId="731"/>
            <ac:picMk id="5" creationId="{ACA2336F-358E-4E1E-B0B5-9F42ED95E3CE}"/>
          </ac:picMkLst>
        </pc:picChg>
        <pc:picChg chg="del">
          <ac:chgData name="Matt Kayrish" userId="86b0ed96aac4a264" providerId="LiveId" clId="{7AADE65B-E8B8-4565-95F6-B9720722050C}" dt="2020-02-08T12:08:47.400" v="258" actId="478"/>
          <ac:picMkLst>
            <pc:docMk/>
            <pc:sldMk cId="3022580324" sldId="731"/>
            <ac:picMk id="6" creationId="{FE8C9750-42C7-4BBE-8147-1E2D495D0F79}"/>
          </ac:picMkLst>
        </pc:picChg>
      </pc:sldChg>
      <pc:sldChg chg="modSp add">
        <pc:chgData name="Matt Kayrish" userId="86b0ed96aac4a264" providerId="LiveId" clId="{7AADE65B-E8B8-4565-95F6-B9720722050C}" dt="2020-02-11T04:24:38.590" v="1951" actId="113"/>
        <pc:sldMkLst>
          <pc:docMk/>
          <pc:sldMk cId="3002121973" sldId="732"/>
        </pc:sldMkLst>
        <pc:spChg chg="mod">
          <ac:chgData name="Matt Kayrish" userId="86b0ed96aac4a264" providerId="LiveId" clId="{7AADE65B-E8B8-4565-95F6-B9720722050C}" dt="2020-02-11T02:45:56.007" v="698" actId="20577"/>
          <ac:spMkLst>
            <pc:docMk/>
            <pc:sldMk cId="3002121973" sldId="732"/>
            <ac:spMk id="8" creationId="{31115D3D-DF72-420B-8819-DF0ED4CC1442}"/>
          </ac:spMkLst>
        </pc:spChg>
        <pc:spChg chg="mod">
          <ac:chgData name="Matt Kayrish" userId="86b0ed96aac4a264" providerId="LiveId" clId="{7AADE65B-E8B8-4565-95F6-B9720722050C}" dt="2020-02-11T02:46:28.634" v="708" actId="20577"/>
          <ac:spMkLst>
            <pc:docMk/>
            <pc:sldMk cId="3002121973" sldId="732"/>
            <ac:spMk id="9" creationId="{41BB82D9-C70F-483E-B1EF-048CA0782C2A}"/>
          </ac:spMkLst>
        </pc:spChg>
        <pc:spChg chg="mod">
          <ac:chgData name="Matt Kayrish" userId="86b0ed96aac4a264" providerId="LiveId" clId="{7AADE65B-E8B8-4565-95F6-B9720722050C}" dt="2020-02-11T02:46:24.819" v="706" actId="20577"/>
          <ac:spMkLst>
            <pc:docMk/>
            <pc:sldMk cId="3002121973" sldId="732"/>
            <ac:spMk id="10" creationId="{BEA413CE-A2A7-44E1-9B84-6CA77CC5ADA9}"/>
          </ac:spMkLst>
        </pc:spChg>
        <pc:spChg chg="mod">
          <ac:chgData name="Matt Kayrish" userId="86b0ed96aac4a264" providerId="LiveId" clId="{7AADE65B-E8B8-4565-95F6-B9720722050C}" dt="2020-02-11T02:46:15.646" v="704" actId="20577"/>
          <ac:spMkLst>
            <pc:docMk/>
            <pc:sldMk cId="3002121973" sldId="732"/>
            <ac:spMk id="11" creationId="{48DCEE4F-F8CD-4302-8EBD-1D08900B328C}"/>
          </ac:spMkLst>
        </pc:spChg>
        <pc:spChg chg="mod">
          <ac:chgData name="Matt Kayrish" userId="86b0ed96aac4a264" providerId="LiveId" clId="{7AADE65B-E8B8-4565-95F6-B9720722050C}" dt="2020-02-11T02:46:10.988" v="702" actId="20577"/>
          <ac:spMkLst>
            <pc:docMk/>
            <pc:sldMk cId="3002121973" sldId="732"/>
            <ac:spMk id="12" creationId="{1F13EE80-6ADB-4E88-BE2F-2DC4565ED42F}"/>
          </ac:spMkLst>
        </pc:spChg>
        <pc:spChg chg="mod">
          <ac:chgData name="Matt Kayrish" userId="86b0ed96aac4a264" providerId="LiveId" clId="{7AADE65B-E8B8-4565-95F6-B9720722050C}" dt="2020-02-11T04:24:38.590" v="1951" actId="113"/>
          <ac:spMkLst>
            <pc:docMk/>
            <pc:sldMk cId="3002121973" sldId="732"/>
            <ac:spMk id="16" creationId="{96526A83-B266-45BC-AC1A-E085928F3CBA}"/>
          </ac:spMkLst>
        </pc:spChg>
      </pc:sldChg>
      <pc:sldChg chg="addSp delSp modSp add">
        <pc:chgData name="Matt Kayrish" userId="86b0ed96aac4a264" providerId="LiveId" clId="{7AADE65B-E8B8-4565-95F6-B9720722050C}" dt="2020-02-11T04:24:48.844" v="1953" actId="113"/>
        <pc:sldMkLst>
          <pc:docMk/>
          <pc:sldMk cId="2715489395" sldId="733"/>
        </pc:sldMkLst>
        <pc:spChg chg="mod">
          <ac:chgData name="Matt Kayrish" userId="86b0ed96aac4a264" providerId="LiveId" clId="{7AADE65B-E8B8-4565-95F6-B9720722050C}" dt="2020-02-11T02:47:24.083" v="722" actId="20577"/>
          <ac:spMkLst>
            <pc:docMk/>
            <pc:sldMk cId="2715489395" sldId="733"/>
            <ac:spMk id="2" creationId="{00000000-0000-0000-0000-000000000000}"/>
          </ac:spMkLst>
        </pc:spChg>
        <pc:spChg chg="mod">
          <ac:chgData name="Matt Kayrish" userId="86b0ed96aac4a264" providerId="LiveId" clId="{7AADE65B-E8B8-4565-95F6-B9720722050C}" dt="2020-02-11T02:48:01.145" v="793" actId="6549"/>
          <ac:spMkLst>
            <pc:docMk/>
            <pc:sldMk cId="2715489395" sldId="733"/>
            <ac:spMk id="3" creationId="{EAEDA366-4E8C-473C-958B-C5061F211FDA}"/>
          </ac:spMkLst>
        </pc:spChg>
        <pc:spChg chg="mod">
          <ac:chgData name="Matt Kayrish" userId="86b0ed96aac4a264" providerId="LiveId" clId="{7AADE65B-E8B8-4565-95F6-B9720722050C}" dt="2020-02-11T03:05:54.560" v="908" actId="1076"/>
          <ac:spMkLst>
            <pc:docMk/>
            <pc:sldMk cId="2715489395" sldId="733"/>
            <ac:spMk id="7" creationId="{00000000-0000-0000-0000-000000000000}"/>
          </ac:spMkLst>
        </pc:spChg>
        <pc:spChg chg="mod">
          <ac:chgData name="Matt Kayrish" userId="86b0ed96aac4a264" providerId="LiveId" clId="{7AADE65B-E8B8-4565-95F6-B9720722050C}" dt="2020-02-11T03:14:09.975" v="1105" actId="20577"/>
          <ac:spMkLst>
            <pc:docMk/>
            <pc:sldMk cId="2715489395" sldId="733"/>
            <ac:spMk id="8" creationId="{31115D3D-DF72-420B-8819-DF0ED4CC1442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9" creationId="{41BB82D9-C70F-483E-B1EF-048CA0782C2A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10" creationId="{BEA413CE-A2A7-44E1-9B84-6CA77CC5ADA9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11" creationId="{48DCEE4F-F8CD-4302-8EBD-1D08900B328C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12" creationId="{1F13EE80-6ADB-4E88-BE2F-2DC4565ED42F}"/>
          </ac:spMkLst>
        </pc:spChg>
        <pc:spChg chg="add mod">
          <ac:chgData name="Matt Kayrish" userId="86b0ed96aac4a264" providerId="LiveId" clId="{7AADE65B-E8B8-4565-95F6-B9720722050C}" dt="2020-02-11T03:06:26.716" v="912" actId="1076"/>
          <ac:spMkLst>
            <pc:docMk/>
            <pc:sldMk cId="2715489395" sldId="733"/>
            <ac:spMk id="14" creationId="{646AA894-FC13-4882-B434-72BCD587DBA7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15" creationId="{7E585263-2CB7-438E-8A80-DD73827B268E}"/>
          </ac:spMkLst>
        </pc:spChg>
        <pc:spChg chg="del">
          <ac:chgData name="Matt Kayrish" userId="86b0ed96aac4a264" providerId="LiveId" clId="{7AADE65B-E8B8-4565-95F6-B9720722050C}" dt="2020-02-11T03:06:00.209" v="909" actId="478"/>
          <ac:spMkLst>
            <pc:docMk/>
            <pc:sldMk cId="2715489395" sldId="733"/>
            <ac:spMk id="16" creationId="{96526A83-B266-45BC-AC1A-E085928F3CBA}"/>
          </ac:spMkLst>
        </pc:spChg>
        <pc:spChg chg="add mod">
          <ac:chgData name="Matt Kayrish" userId="86b0ed96aac4a264" providerId="LiveId" clId="{7AADE65B-E8B8-4565-95F6-B9720722050C}" dt="2020-02-11T04:24:48.844" v="1953" actId="113"/>
          <ac:spMkLst>
            <pc:docMk/>
            <pc:sldMk cId="2715489395" sldId="733"/>
            <ac:spMk id="17" creationId="{A9DF345A-6641-4B03-B4FC-C84EE8AF363D}"/>
          </ac:spMkLst>
        </pc:spChg>
        <pc:spChg chg="add mod">
          <ac:chgData name="Matt Kayrish" userId="86b0ed96aac4a264" providerId="LiveId" clId="{7AADE65B-E8B8-4565-95F6-B9720722050C}" dt="2020-02-11T03:14:15.636" v="1107" actId="20577"/>
          <ac:spMkLst>
            <pc:docMk/>
            <pc:sldMk cId="2715489395" sldId="733"/>
            <ac:spMk id="18" creationId="{8F97307B-087A-4BEB-AF19-5B3A02094092}"/>
          </ac:spMkLst>
        </pc:spChg>
        <pc:picChg chg="mod">
          <ac:chgData name="Matt Kayrish" userId="86b0ed96aac4a264" providerId="LiveId" clId="{7AADE65B-E8B8-4565-95F6-B9720722050C}" dt="2020-02-11T02:48:07.880" v="794" actId="1076"/>
          <ac:picMkLst>
            <pc:docMk/>
            <pc:sldMk cId="2715489395" sldId="733"/>
            <ac:picMk id="5" creationId="{ACA2336F-358E-4E1E-B0B5-9F42ED95E3CE}"/>
          </ac:picMkLst>
        </pc:picChg>
      </pc:sldChg>
      <pc:sldChg chg="modSp add">
        <pc:chgData name="Matt Kayrish" userId="86b0ed96aac4a264" providerId="LiveId" clId="{7AADE65B-E8B8-4565-95F6-B9720722050C}" dt="2020-02-11T04:24:55.039" v="1955" actId="113"/>
        <pc:sldMkLst>
          <pc:docMk/>
          <pc:sldMk cId="1941641062" sldId="734"/>
        </pc:sldMkLst>
        <pc:spChg chg="mod">
          <ac:chgData name="Matt Kayrish" userId="86b0ed96aac4a264" providerId="LiveId" clId="{7AADE65B-E8B8-4565-95F6-B9720722050C}" dt="2020-02-11T03:13:58.242" v="1104" actId="20577"/>
          <ac:spMkLst>
            <pc:docMk/>
            <pc:sldMk cId="1941641062" sldId="734"/>
            <ac:spMk id="8" creationId="{31115D3D-DF72-420B-8819-DF0ED4CC1442}"/>
          </ac:spMkLst>
        </pc:spChg>
        <pc:spChg chg="mod">
          <ac:chgData name="Matt Kayrish" userId="86b0ed96aac4a264" providerId="LiveId" clId="{7AADE65B-E8B8-4565-95F6-B9720722050C}" dt="2020-02-11T03:13:01.297" v="1083" actId="20577"/>
          <ac:spMkLst>
            <pc:docMk/>
            <pc:sldMk cId="1941641062" sldId="734"/>
            <ac:spMk id="14" creationId="{646AA894-FC13-4882-B434-72BCD587DBA7}"/>
          </ac:spMkLst>
        </pc:spChg>
        <pc:spChg chg="mod">
          <ac:chgData name="Matt Kayrish" userId="86b0ed96aac4a264" providerId="LiveId" clId="{7AADE65B-E8B8-4565-95F6-B9720722050C}" dt="2020-02-11T04:24:55.039" v="1955" actId="113"/>
          <ac:spMkLst>
            <pc:docMk/>
            <pc:sldMk cId="1941641062" sldId="734"/>
            <ac:spMk id="17" creationId="{A9DF345A-6641-4B03-B4FC-C84EE8AF363D}"/>
          </ac:spMkLst>
        </pc:spChg>
        <pc:spChg chg="mod">
          <ac:chgData name="Matt Kayrish" userId="86b0ed96aac4a264" providerId="LiveId" clId="{7AADE65B-E8B8-4565-95F6-B9720722050C}" dt="2020-02-11T03:15:32.942" v="1153" actId="1036"/>
          <ac:spMkLst>
            <pc:docMk/>
            <pc:sldMk cId="1941641062" sldId="734"/>
            <ac:spMk id="18" creationId="{8F97307B-087A-4BEB-AF19-5B3A02094092}"/>
          </ac:spMkLst>
        </pc:spChg>
      </pc:sldChg>
      <pc:sldChg chg="addSp delSp modSp add">
        <pc:chgData name="Matt Kayrish" userId="86b0ed96aac4a264" providerId="LiveId" clId="{7AADE65B-E8B8-4565-95F6-B9720722050C}" dt="2020-02-11T04:25:00.457" v="1956" actId="113"/>
        <pc:sldMkLst>
          <pc:docMk/>
          <pc:sldMk cId="3370221248" sldId="735"/>
        </pc:sldMkLst>
        <pc:spChg chg="mod">
          <ac:chgData name="Matt Kayrish" userId="86b0ed96aac4a264" providerId="LiveId" clId="{7AADE65B-E8B8-4565-95F6-B9720722050C}" dt="2020-02-11T03:15:45.130" v="1156" actId="20577"/>
          <ac:spMkLst>
            <pc:docMk/>
            <pc:sldMk cId="3370221248" sldId="735"/>
            <ac:spMk id="2" creationId="{00000000-0000-0000-0000-000000000000}"/>
          </ac:spMkLst>
        </pc:spChg>
        <pc:spChg chg="mod">
          <ac:chgData name="Matt Kayrish" userId="86b0ed96aac4a264" providerId="LiveId" clId="{7AADE65B-E8B8-4565-95F6-B9720722050C}" dt="2020-02-11T03:16:49.323" v="1205" actId="20577"/>
          <ac:spMkLst>
            <pc:docMk/>
            <pc:sldMk cId="3370221248" sldId="735"/>
            <ac:spMk id="3" creationId="{EAEDA366-4E8C-473C-958B-C5061F211FDA}"/>
          </ac:spMkLst>
        </pc:spChg>
        <pc:spChg chg="add mod">
          <ac:chgData name="Matt Kayrish" userId="86b0ed96aac4a264" providerId="LiveId" clId="{7AADE65B-E8B8-4565-95F6-B9720722050C}" dt="2020-02-11T03:47:46.873" v="1371" actId="1037"/>
          <ac:spMkLst>
            <pc:docMk/>
            <pc:sldMk cId="3370221248" sldId="735"/>
            <ac:spMk id="6" creationId="{1FD629AA-161F-4D00-AC59-0B451216B21B}"/>
          </ac:spMkLst>
        </pc:spChg>
        <pc:spChg chg="mod">
          <ac:chgData name="Matt Kayrish" userId="86b0ed96aac4a264" providerId="LiveId" clId="{7AADE65B-E8B8-4565-95F6-B9720722050C}" dt="2020-02-11T04:07:50.129" v="1673" actId="6549"/>
          <ac:spMkLst>
            <pc:docMk/>
            <pc:sldMk cId="3370221248" sldId="735"/>
            <ac:spMk id="8" creationId="{31115D3D-DF72-420B-8819-DF0ED4CC1442}"/>
          </ac:spMkLst>
        </pc:spChg>
        <pc:spChg chg="add mod">
          <ac:chgData name="Matt Kayrish" userId="86b0ed96aac4a264" providerId="LiveId" clId="{7AADE65B-E8B8-4565-95F6-B9720722050C}" dt="2020-02-11T04:11:13.327" v="1743" actId="20577"/>
          <ac:spMkLst>
            <pc:docMk/>
            <pc:sldMk cId="3370221248" sldId="735"/>
            <ac:spMk id="12" creationId="{25F8A3CB-B666-4041-8B47-90FA9B286A29}"/>
          </ac:spMkLst>
        </pc:spChg>
        <pc:spChg chg="add mod">
          <ac:chgData name="Matt Kayrish" userId="86b0ed96aac4a264" providerId="LiveId" clId="{7AADE65B-E8B8-4565-95F6-B9720722050C}" dt="2020-02-11T04:06:18.940" v="1599" actId="20577"/>
          <ac:spMkLst>
            <pc:docMk/>
            <pc:sldMk cId="3370221248" sldId="735"/>
            <ac:spMk id="13" creationId="{58E1E45C-2C2E-41A1-AD97-1FFA9BE75CF5}"/>
          </ac:spMkLst>
        </pc:spChg>
        <pc:spChg chg="mod">
          <ac:chgData name="Matt Kayrish" userId="86b0ed96aac4a264" providerId="LiveId" clId="{7AADE65B-E8B8-4565-95F6-B9720722050C}" dt="2020-02-11T03:43:08.553" v="1262" actId="1076"/>
          <ac:spMkLst>
            <pc:docMk/>
            <pc:sldMk cId="3370221248" sldId="735"/>
            <ac:spMk id="14" creationId="{646AA894-FC13-4882-B434-72BCD587DBA7}"/>
          </ac:spMkLst>
        </pc:spChg>
        <pc:spChg chg="add mod">
          <ac:chgData name="Matt Kayrish" userId="86b0ed96aac4a264" providerId="LiveId" clId="{7AADE65B-E8B8-4565-95F6-B9720722050C}" dt="2020-02-11T04:25:00.457" v="1956" actId="113"/>
          <ac:spMkLst>
            <pc:docMk/>
            <pc:sldMk cId="3370221248" sldId="735"/>
            <ac:spMk id="15" creationId="{A8C68C01-7EBF-4F86-A059-EB6B03AE6014}"/>
          </ac:spMkLst>
        </pc:spChg>
        <pc:spChg chg="del mod">
          <ac:chgData name="Matt Kayrish" userId="86b0ed96aac4a264" providerId="LiveId" clId="{7AADE65B-E8B8-4565-95F6-B9720722050C}" dt="2020-02-11T03:47:34.723" v="1332" actId="478"/>
          <ac:spMkLst>
            <pc:docMk/>
            <pc:sldMk cId="3370221248" sldId="735"/>
            <ac:spMk id="17" creationId="{A9DF345A-6641-4B03-B4FC-C84EE8AF363D}"/>
          </ac:spMkLst>
        </pc:spChg>
        <pc:spChg chg="del mod">
          <ac:chgData name="Matt Kayrish" userId="86b0ed96aac4a264" providerId="LiveId" clId="{7AADE65B-E8B8-4565-95F6-B9720722050C}" dt="2020-02-11T03:47:34.723" v="1332" actId="478"/>
          <ac:spMkLst>
            <pc:docMk/>
            <pc:sldMk cId="3370221248" sldId="735"/>
            <ac:spMk id="18" creationId="{8F97307B-087A-4BEB-AF19-5B3A02094092}"/>
          </ac:spMkLst>
        </pc:spChg>
        <pc:picChg chg="mod">
          <ac:chgData name="Matt Kayrish" userId="86b0ed96aac4a264" providerId="LiveId" clId="{7AADE65B-E8B8-4565-95F6-B9720722050C}" dt="2020-02-11T03:16:21.231" v="1201" actId="1076"/>
          <ac:picMkLst>
            <pc:docMk/>
            <pc:sldMk cId="3370221248" sldId="735"/>
            <ac:picMk id="5" creationId="{ACA2336F-358E-4E1E-B0B5-9F42ED95E3CE}"/>
          </ac:picMkLst>
        </pc:picChg>
      </pc:sldChg>
      <pc:sldChg chg="addSp delSp modSp add">
        <pc:chgData name="Matt Kayrish" userId="86b0ed96aac4a264" providerId="LiveId" clId="{7AADE65B-E8B8-4565-95F6-B9720722050C}" dt="2020-02-11T04:25:05.364" v="1957" actId="113"/>
        <pc:sldMkLst>
          <pc:docMk/>
          <pc:sldMk cId="1644508475" sldId="736"/>
        </pc:sldMkLst>
        <pc:spChg chg="mod">
          <ac:chgData name="Matt Kayrish" userId="86b0ed96aac4a264" providerId="LiveId" clId="{7AADE65B-E8B8-4565-95F6-B9720722050C}" dt="2020-02-11T04:12:31.834" v="1765" actId="20577"/>
          <ac:spMkLst>
            <pc:docMk/>
            <pc:sldMk cId="1644508475" sldId="736"/>
            <ac:spMk id="6" creationId="{1FD629AA-161F-4D00-AC59-0B451216B21B}"/>
          </ac:spMkLst>
        </pc:spChg>
        <pc:spChg chg="mod">
          <ac:chgData name="Matt Kayrish" userId="86b0ed96aac4a264" providerId="LiveId" clId="{7AADE65B-E8B8-4565-95F6-B9720722050C}" dt="2020-02-11T04:14:31.579" v="1810" actId="20577"/>
          <ac:spMkLst>
            <pc:docMk/>
            <pc:sldMk cId="1644508475" sldId="736"/>
            <ac:spMk id="8" creationId="{31115D3D-DF72-420B-8819-DF0ED4CC1442}"/>
          </ac:spMkLst>
        </pc:spChg>
        <pc:spChg chg="mod">
          <ac:chgData name="Matt Kayrish" userId="86b0ed96aac4a264" providerId="LiveId" clId="{7AADE65B-E8B8-4565-95F6-B9720722050C}" dt="2020-02-11T04:21:26.702" v="1871" actId="6549"/>
          <ac:spMkLst>
            <pc:docMk/>
            <pc:sldMk cId="1644508475" sldId="736"/>
            <ac:spMk id="12" creationId="{25F8A3CB-B666-4041-8B47-90FA9B286A29}"/>
          </ac:spMkLst>
        </pc:spChg>
        <pc:spChg chg="mod">
          <ac:chgData name="Matt Kayrish" userId="86b0ed96aac4a264" providerId="LiveId" clId="{7AADE65B-E8B8-4565-95F6-B9720722050C}" dt="2020-02-11T04:21:34.013" v="1875" actId="20577"/>
          <ac:spMkLst>
            <pc:docMk/>
            <pc:sldMk cId="1644508475" sldId="736"/>
            <ac:spMk id="13" creationId="{58E1E45C-2C2E-41A1-AD97-1FFA9BE75CF5}"/>
          </ac:spMkLst>
        </pc:spChg>
        <pc:spChg chg="del">
          <ac:chgData name="Matt Kayrish" userId="86b0ed96aac4a264" providerId="LiveId" clId="{7AADE65B-E8B8-4565-95F6-B9720722050C}" dt="2020-02-11T04:12:03.273" v="1747" actId="478"/>
          <ac:spMkLst>
            <pc:docMk/>
            <pc:sldMk cId="1644508475" sldId="736"/>
            <ac:spMk id="14" creationId="{646AA894-FC13-4882-B434-72BCD587DBA7}"/>
          </ac:spMkLst>
        </pc:spChg>
        <pc:spChg chg="mod">
          <ac:chgData name="Matt Kayrish" userId="86b0ed96aac4a264" providerId="LiveId" clId="{7AADE65B-E8B8-4565-95F6-B9720722050C}" dt="2020-02-11T04:25:05.364" v="1957" actId="113"/>
          <ac:spMkLst>
            <pc:docMk/>
            <pc:sldMk cId="1644508475" sldId="736"/>
            <ac:spMk id="15" creationId="{A8C68C01-7EBF-4F86-A059-EB6B03AE6014}"/>
          </ac:spMkLst>
        </pc:spChg>
        <pc:spChg chg="add mod">
          <ac:chgData name="Matt Kayrish" userId="86b0ed96aac4a264" providerId="LiveId" clId="{7AADE65B-E8B8-4565-95F6-B9720722050C}" dt="2020-02-11T04:12:11.203" v="1749" actId="1076"/>
          <ac:spMkLst>
            <pc:docMk/>
            <pc:sldMk cId="1644508475" sldId="736"/>
            <ac:spMk id="16" creationId="{AC72E76B-CEA5-46BB-BA05-1DA6F4887FC0}"/>
          </ac:spMkLst>
        </pc:spChg>
      </pc:sldChg>
      <pc:sldChg chg="modSp add">
        <pc:chgData name="Matt Kayrish" userId="86b0ed96aac4a264" providerId="LiveId" clId="{7AADE65B-E8B8-4565-95F6-B9720722050C}" dt="2020-02-11T04:23:10.309" v="1949" actId="1076"/>
        <pc:sldMkLst>
          <pc:docMk/>
          <pc:sldMk cId="585566704" sldId="737"/>
        </pc:sldMkLst>
        <pc:spChg chg="mod">
          <ac:chgData name="Matt Kayrish" userId="86b0ed96aac4a264" providerId="LiveId" clId="{7AADE65B-E8B8-4565-95F6-B9720722050C}" dt="2020-02-11T04:22:26.668" v="1884" actId="20577"/>
          <ac:spMkLst>
            <pc:docMk/>
            <pc:sldMk cId="585566704" sldId="737"/>
            <ac:spMk id="2" creationId="{00000000-0000-0000-0000-000000000000}"/>
          </ac:spMkLst>
        </pc:spChg>
        <pc:spChg chg="mod">
          <ac:chgData name="Matt Kayrish" userId="86b0ed96aac4a264" providerId="LiveId" clId="{7AADE65B-E8B8-4565-95F6-B9720722050C}" dt="2020-02-11T04:23:04.823" v="1948" actId="6549"/>
          <ac:spMkLst>
            <pc:docMk/>
            <pc:sldMk cId="585566704" sldId="737"/>
            <ac:spMk id="3" creationId="{EAEDA366-4E8C-473C-958B-C5061F211FDA}"/>
          </ac:spMkLst>
        </pc:spChg>
        <pc:picChg chg="mod">
          <ac:chgData name="Matt Kayrish" userId="86b0ed96aac4a264" providerId="LiveId" clId="{7AADE65B-E8B8-4565-95F6-B9720722050C}" dt="2020-02-11T04:23:10.309" v="1949" actId="1076"/>
          <ac:picMkLst>
            <pc:docMk/>
            <pc:sldMk cId="585566704" sldId="737"/>
            <ac:picMk id="5" creationId="{ACA2336F-358E-4E1E-B0B5-9F42ED95E3CE}"/>
          </ac:picMkLst>
        </pc:picChg>
      </pc:sldChg>
      <pc:sldChg chg="modSp">
        <pc:chgData name="Matt Kayrish" userId="86b0ed96aac4a264" providerId="LiveId" clId="{7AADE65B-E8B8-4565-95F6-B9720722050C}" dt="2020-02-19T03:45:23.621" v="6043" actId="6549"/>
        <pc:sldMkLst>
          <pc:docMk/>
          <pc:sldMk cId="814464669" sldId="739"/>
        </pc:sldMkLst>
        <pc:spChg chg="mod">
          <ac:chgData name="Matt Kayrish" userId="86b0ed96aac4a264" providerId="LiveId" clId="{7AADE65B-E8B8-4565-95F6-B9720722050C}" dt="2020-02-19T03:45:23.621" v="6043" actId="6549"/>
          <ac:spMkLst>
            <pc:docMk/>
            <pc:sldMk cId="814464669" sldId="739"/>
            <ac:spMk id="4" creationId="{00000000-0000-0000-0000-000000000000}"/>
          </ac:spMkLst>
        </pc:spChg>
      </pc:sldChg>
      <pc:sldChg chg="modSp">
        <pc:chgData name="Matt Kayrish" userId="86b0ed96aac4a264" providerId="LiveId" clId="{7AADE65B-E8B8-4565-95F6-B9720722050C}" dt="2020-02-14T17:08:55.633" v="2691" actId="20577"/>
        <pc:sldMkLst>
          <pc:docMk/>
          <pc:sldMk cId="3430396883" sldId="746"/>
        </pc:sldMkLst>
        <pc:spChg chg="mod">
          <ac:chgData name="Matt Kayrish" userId="86b0ed96aac4a264" providerId="LiveId" clId="{7AADE65B-E8B8-4565-95F6-B9720722050C}" dt="2020-02-14T17:08:55.633" v="2691" actId="20577"/>
          <ac:spMkLst>
            <pc:docMk/>
            <pc:sldMk cId="3430396883" sldId="746"/>
            <ac:spMk id="3" creationId="{013BB41E-22DB-43D2-B839-11FE849B0C9F}"/>
          </ac:spMkLst>
        </pc:spChg>
      </pc:sldChg>
      <pc:sldChg chg="addSp delSp modSp">
        <pc:chgData name="Matt Kayrish" userId="86b0ed96aac4a264" providerId="LiveId" clId="{7AADE65B-E8B8-4565-95F6-B9720722050C}" dt="2020-02-14T17:11:32.158" v="2739" actId="113"/>
        <pc:sldMkLst>
          <pc:docMk/>
          <pc:sldMk cId="3865848895" sldId="747"/>
        </pc:sldMkLst>
        <pc:spChg chg="add mod">
          <ac:chgData name="Matt Kayrish" userId="86b0ed96aac4a264" providerId="LiveId" clId="{7AADE65B-E8B8-4565-95F6-B9720722050C}" dt="2020-02-14T16:56:03.889" v="2044"/>
          <ac:spMkLst>
            <pc:docMk/>
            <pc:sldMk cId="3865848895" sldId="747"/>
            <ac:spMk id="3" creationId="{49B7B6BA-22B5-4E95-82AA-5C5A3292EC78}"/>
          </ac:spMkLst>
        </pc:spChg>
        <pc:spChg chg="add mod">
          <ac:chgData name="Matt Kayrish" userId="86b0ed96aac4a264" providerId="LiveId" clId="{7AADE65B-E8B8-4565-95F6-B9720722050C}" dt="2020-02-14T16:58:09.824" v="2137" actId="1037"/>
          <ac:spMkLst>
            <pc:docMk/>
            <pc:sldMk cId="3865848895" sldId="747"/>
            <ac:spMk id="4" creationId="{1BDDAD34-0EEC-459B-A17C-0AA9294DD1BF}"/>
          </ac:spMkLst>
        </pc:spChg>
        <pc:spChg chg="del">
          <ac:chgData name="Matt Kayrish" userId="86b0ed96aac4a264" providerId="LiveId" clId="{7AADE65B-E8B8-4565-95F6-B9720722050C}" dt="2020-02-14T16:55:08.028" v="2034" actId="478"/>
          <ac:spMkLst>
            <pc:docMk/>
            <pc:sldMk cId="3865848895" sldId="747"/>
            <ac:spMk id="10" creationId="{B80E407C-60DF-4FA1-986E-4CC8A1B9CF00}"/>
          </ac:spMkLst>
        </pc:spChg>
        <pc:spChg chg="add mod">
          <ac:chgData name="Matt Kayrish" userId="86b0ed96aac4a264" providerId="LiveId" clId="{7AADE65B-E8B8-4565-95F6-B9720722050C}" dt="2020-02-14T17:01:27.298" v="2261" actId="20577"/>
          <ac:spMkLst>
            <pc:docMk/>
            <pc:sldMk cId="3865848895" sldId="747"/>
            <ac:spMk id="12" creationId="{A6CB5A96-A0C4-4FC9-BDD5-BE53E616E04B}"/>
          </ac:spMkLst>
        </pc:spChg>
        <pc:spChg chg="add mod">
          <ac:chgData name="Matt Kayrish" userId="86b0ed96aac4a264" providerId="LiveId" clId="{7AADE65B-E8B8-4565-95F6-B9720722050C}" dt="2020-02-14T17:04:54.917" v="2403" actId="20577"/>
          <ac:spMkLst>
            <pc:docMk/>
            <pc:sldMk cId="3865848895" sldId="747"/>
            <ac:spMk id="13" creationId="{9E051004-58AD-40C9-B3D9-FE708CCDE8E1}"/>
          </ac:spMkLst>
        </pc:spChg>
        <pc:spChg chg="del">
          <ac:chgData name="Matt Kayrish" userId="86b0ed96aac4a264" providerId="LiveId" clId="{7AADE65B-E8B8-4565-95F6-B9720722050C}" dt="2020-02-14T16:55:08.028" v="2034" actId="478"/>
          <ac:spMkLst>
            <pc:docMk/>
            <pc:sldMk cId="3865848895" sldId="747"/>
            <ac:spMk id="14" creationId="{CFF734DB-7B7F-418D-A61E-4C4C9B1D8233}"/>
          </ac:spMkLst>
        </pc:spChg>
        <pc:spChg chg="add mod">
          <ac:chgData name="Matt Kayrish" userId="86b0ed96aac4a264" providerId="LiveId" clId="{7AADE65B-E8B8-4565-95F6-B9720722050C}" dt="2020-02-14T17:11:32.158" v="2739" actId="113"/>
          <ac:spMkLst>
            <pc:docMk/>
            <pc:sldMk cId="3865848895" sldId="747"/>
            <ac:spMk id="15" creationId="{38906B03-3482-4983-BF4B-98A93EA59CE5}"/>
          </ac:spMkLst>
        </pc:spChg>
        <pc:spChg chg="del">
          <ac:chgData name="Matt Kayrish" userId="86b0ed96aac4a264" providerId="LiveId" clId="{7AADE65B-E8B8-4565-95F6-B9720722050C}" dt="2020-02-14T16:55:08.028" v="2034" actId="478"/>
          <ac:spMkLst>
            <pc:docMk/>
            <pc:sldMk cId="3865848895" sldId="747"/>
            <ac:spMk id="16" creationId="{F7B83DF9-BD99-49AB-B725-0608C26F1475}"/>
          </ac:spMkLst>
        </pc:spChg>
      </pc:sldChg>
      <pc:sldChg chg="addSp delSp modSp add ord">
        <pc:chgData name="Matt Kayrish" userId="86b0ed96aac4a264" providerId="LiveId" clId="{7AADE65B-E8B8-4565-95F6-B9720722050C}" dt="2020-02-14T17:12:41.677" v="2753" actId="20577"/>
        <pc:sldMkLst>
          <pc:docMk/>
          <pc:sldMk cId="268607713" sldId="748"/>
        </pc:sldMkLst>
        <pc:spChg chg="mod">
          <ac:chgData name="Matt Kayrish" userId="86b0ed96aac4a264" providerId="LiveId" clId="{7AADE65B-E8B8-4565-95F6-B9720722050C}" dt="2020-02-14T17:06:33.039" v="2547" actId="20577"/>
          <ac:spMkLst>
            <pc:docMk/>
            <pc:sldMk cId="268607713" sldId="748"/>
            <ac:spMk id="2" creationId="{00000000-0000-0000-0000-000000000000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3" creationId="{013BB41E-22DB-43D2-B839-11FE849B0C9F}"/>
          </ac:spMkLst>
        </pc:spChg>
        <pc:spChg chg="mod">
          <ac:chgData name="Matt Kayrish" userId="86b0ed96aac4a264" providerId="LiveId" clId="{7AADE65B-E8B8-4565-95F6-B9720722050C}" dt="2020-02-14T17:08:11.219" v="2681" actId="20577"/>
          <ac:spMkLst>
            <pc:docMk/>
            <pc:sldMk cId="268607713" sldId="748"/>
            <ac:spMk id="6" creationId="{F7C81386-0C05-40DB-BBE4-4B005BEDF305}"/>
          </ac:spMkLst>
        </pc:spChg>
        <pc:spChg chg="mod">
          <ac:chgData name="Matt Kayrish" userId="86b0ed96aac4a264" providerId="LiveId" clId="{7AADE65B-E8B8-4565-95F6-B9720722050C}" dt="2020-02-14T17:06:56.250" v="2636" actId="6549"/>
          <ac:spMkLst>
            <pc:docMk/>
            <pc:sldMk cId="268607713" sldId="748"/>
            <ac:spMk id="8" creationId="{67180E78-3C99-4E46-B19F-7FDE66D3DF92}"/>
          </ac:spMkLst>
        </pc:spChg>
        <pc:spChg chg="mod">
          <ac:chgData name="Matt Kayrish" userId="86b0ed96aac4a264" providerId="LiveId" clId="{7AADE65B-E8B8-4565-95F6-B9720722050C}" dt="2020-02-14T17:07:56.208" v="2677" actId="1036"/>
          <ac:spMkLst>
            <pc:docMk/>
            <pc:sldMk cId="268607713" sldId="748"/>
            <ac:spMk id="9" creationId="{B863A80F-CBA6-4A10-9969-E17920864A7C}"/>
          </ac:spMkLst>
        </pc:spChg>
        <pc:spChg chg="mod">
          <ac:chgData name="Matt Kayrish" userId="86b0ed96aac4a264" providerId="LiveId" clId="{7AADE65B-E8B8-4565-95F6-B9720722050C}" dt="2020-02-14T17:11:07.766" v="2738" actId="6549"/>
          <ac:spMkLst>
            <pc:docMk/>
            <pc:sldMk cId="268607713" sldId="748"/>
            <ac:spMk id="10" creationId="{F7AF29DB-20F9-4602-B1C3-CD0197D85B0B}"/>
          </ac:spMkLst>
        </pc:spChg>
        <pc:spChg chg="mod">
          <ac:chgData name="Matt Kayrish" userId="86b0ed96aac4a264" providerId="LiveId" clId="{7AADE65B-E8B8-4565-95F6-B9720722050C}" dt="2020-02-14T17:12:41.677" v="2753" actId="20577"/>
          <ac:spMkLst>
            <pc:docMk/>
            <pc:sldMk cId="268607713" sldId="748"/>
            <ac:spMk id="12" creationId="{07017EB2-B83F-4F76-8A36-B86BF9AB6747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16" creationId="{180B12C0-E044-4BBC-9160-BADCCA64D4E0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17" creationId="{36E91876-304C-42EA-8523-845D64F2642E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18" creationId="{72C4610D-57AF-4062-9292-8BECECF33072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19" creationId="{238FB412-BE1F-4A01-9805-DBBA0C8F9005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20" creationId="{4E23A598-C5E6-40DB-AA3A-731C8E6480FB}"/>
          </ac:spMkLst>
        </pc:spChg>
        <pc:spChg chg="add mod">
          <ac:chgData name="Matt Kayrish" userId="86b0ed96aac4a264" providerId="LiveId" clId="{7AADE65B-E8B8-4565-95F6-B9720722050C}" dt="2020-02-14T17:09:44.143" v="2724" actId="1038"/>
          <ac:spMkLst>
            <pc:docMk/>
            <pc:sldMk cId="268607713" sldId="748"/>
            <ac:spMk id="21" creationId="{210BCA5E-CDE1-4EC0-8A7B-BE519149650E}"/>
          </ac:spMkLst>
        </pc:spChg>
        <pc:spChg chg="del mod">
          <ac:chgData name="Matt Kayrish" userId="86b0ed96aac4a264" providerId="LiveId" clId="{7AADE65B-E8B8-4565-95F6-B9720722050C}" dt="2020-02-14T17:08:15.441" v="2682" actId="478"/>
          <ac:spMkLst>
            <pc:docMk/>
            <pc:sldMk cId="268607713" sldId="748"/>
            <ac:spMk id="44" creationId="{D2106B99-B56D-4917-A748-869C8444F3B5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90" creationId="{A5DB9395-E579-492C-BFAA-FEFE8BFE38FF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91" creationId="{3A8BBEEB-8A50-4C75-BF9D-DE5CE6027276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92" creationId="{08BF8344-7446-4C44-BC30-5B091994AA35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93" creationId="{10A3267D-3B44-444B-95E5-B1666B2C2107}"/>
          </ac:spMkLst>
        </pc:spChg>
        <pc:spChg chg="del mod">
          <ac:chgData name="Matt Kayrish" userId="86b0ed96aac4a264" providerId="LiveId" clId="{7AADE65B-E8B8-4565-95F6-B9720722050C}" dt="2020-02-14T17:09:40.053" v="2696" actId="478"/>
          <ac:spMkLst>
            <pc:docMk/>
            <pc:sldMk cId="268607713" sldId="748"/>
            <ac:spMk id="94" creationId="{3DEC626C-0026-4AAA-8183-6A333B981D2D}"/>
          </ac:spMkLst>
        </pc:spChg>
      </pc:sldChg>
      <pc:sldChg chg="addSp delSp modSp add">
        <pc:chgData name="Matt Kayrish" userId="86b0ed96aac4a264" providerId="LiveId" clId="{7AADE65B-E8B8-4565-95F6-B9720722050C}" dt="2020-02-19T03:46:20.456" v="6145" actId="6549"/>
        <pc:sldMkLst>
          <pc:docMk/>
          <pc:sldMk cId="67201729" sldId="749"/>
        </pc:sldMkLst>
        <pc:spChg chg="mod">
          <ac:chgData name="Matt Kayrish" userId="86b0ed96aac4a264" providerId="LiveId" clId="{7AADE65B-E8B8-4565-95F6-B9720722050C}" dt="2020-02-14T18:56:05.322" v="2757" actId="20577"/>
          <ac:spMkLst>
            <pc:docMk/>
            <pc:sldMk cId="67201729" sldId="749"/>
            <ac:spMk id="2" creationId="{00000000-0000-0000-0000-000000000000}"/>
          </ac:spMkLst>
        </pc:spChg>
        <pc:spChg chg="add mod">
          <ac:chgData name="Matt Kayrish" userId="86b0ed96aac4a264" providerId="LiveId" clId="{7AADE65B-E8B8-4565-95F6-B9720722050C}" dt="2020-02-14T18:56:28.269" v="2788" actId="20577"/>
          <ac:spMkLst>
            <pc:docMk/>
            <pc:sldMk cId="67201729" sldId="749"/>
            <ac:spMk id="3" creationId="{8652C086-5BDE-4AC1-894A-32E03F1D545A}"/>
          </ac:spMkLst>
        </pc:spChg>
        <pc:spChg chg="mod">
          <ac:chgData name="Matt Kayrish" userId="86b0ed96aac4a264" providerId="LiveId" clId="{7AADE65B-E8B8-4565-95F6-B9720722050C}" dt="2020-02-19T03:46:20.456" v="6145" actId="6549"/>
          <ac:spMkLst>
            <pc:docMk/>
            <pc:sldMk cId="67201729" sldId="749"/>
            <ac:spMk id="4" creationId="{00000000-0000-0000-0000-000000000000}"/>
          </ac:spMkLst>
        </pc:spChg>
        <pc:grpChg chg="del">
          <ac:chgData name="Matt Kayrish" userId="86b0ed96aac4a264" providerId="LiveId" clId="{7AADE65B-E8B8-4565-95F6-B9720722050C}" dt="2020-02-14T18:56:15.131" v="2758" actId="478"/>
          <ac:grpSpMkLst>
            <pc:docMk/>
            <pc:sldMk cId="67201729" sldId="749"/>
            <ac:grpSpMk id="11" creationId="{7179A7EC-9795-4593-9A2F-9A4D081497D6}"/>
          </ac:grpSpMkLst>
        </pc:grpChg>
        <pc:picChg chg="add del mod">
          <ac:chgData name="Matt Kayrish" userId="86b0ed96aac4a264" providerId="LiveId" clId="{7AADE65B-E8B8-4565-95F6-B9720722050C}" dt="2020-02-14T20:04:01.037" v="3047" actId="478"/>
          <ac:picMkLst>
            <pc:docMk/>
            <pc:sldMk cId="67201729" sldId="749"/>
            <ac:picMk id="5" creationId="{3DF8BA89-C162-4D66-9C0A-FE32310D0E87}"/>
          </ac:picMkLst>
        </pc:picChg>
        <pc:picChg chg="del mod topLvl">
          <ac:chgData name="Matt Kayrish" userId="86b0ed96aac4a264" providerId="LiveId" clId="{7AADE65B-E8B8-4565-95F6-B9720722050C}" dt="2020-02-14T18:57:16.452" v="2790" actId="478"/>
          <ac:picMkLst>
            <pc:docMk/>
            <pc:sldMk cId="67201729" sldId="749"/>
            <ac:picMk id="6" creationId="{8E14FA3A-1DC1-454A-B77B-9CDD03525817}"/>
          </ac:picMkLst>
        </pc:picChg>
        <pc:picChg chg="add del mod">
          <ac:chgData name="Matt Kayrish" userId="86b0ed96aac4a264" providerId="LiveId" clId="{7AADE65B-E8B8-4565-95F6-B9720722050C}" dt="2020-02-14T20:04:06.997" v="3050" actId="478"/>
          <ac:picMkLst>
            <pc:docMk/>
            <pc:sldMk cId="67201729" sldId="749"/>
            <ac:picMk id="8" creationId="{7EA015CA-0C84-43BA-AF70-7057C4C093BE}"/>
          </ac:picMkLst>
        </pc:picChg>
        <pc:picChg chg="del topLvl">
          <ac:chgData name="Matt Kayrish" userId="86b0ed96aac4a264" providerId="LiveId" clId="{7AADE65B-E8B8-4565-95F6-B9720722050C}" dt="2020-02-14T18:56:15.131" v="2758" actId="478"/>
          <ac:picMkLst>
            <pc:docMk/>
            <pc:sldMk cId="67201729" sldId="749"/>
            <ac:picMk id="10" creationId="{B99249C3-40A1-4387-966A-0C9B9E2B75CC}"/>
          </ac:picMkLst>
        </pc:picChg>
        <pc:picChg chg="add mod">
          <ac:chgData name="Matt Kayrish" userId="86b0ed96aac4a264" providerId="LiveId" clId="{7AADE65B-E8B8-4565-95F6-B9720722050C}" dt="2020-02-14T20:04:05.191" v="3049" actId="1076"/>
          <ac:picMkLst>
            <pc:docMk/>
            <pc:sldMk cId="67201729" sldId="749"/>
            <ac:picMk id="13" creationId="{A7E74A66-6496-4FB0-969B-93300A394E6F}"/>
          </ac:picMkLst>
        </pc:picChg>
        <pc:picChg chg="add mod">
          <ac:chgData name="Matt Kayrish" userId="86b0ed96aac4a264" providerId="LiveId" clId="{7AADE65B-E8B8-4565-95F6-B9720722050C}" dt="2020-02-14T20:04:39.613" v="3052" actId="1076"/>
          <ac:picMkLst>
            <pc:docMk/>
            <pc:sldMk cId="67201729" sldId="749"/>
            <ac:picMk id="14" creationId="{81036432-1CAE-495F-BE6B-424454E7EDCB}"/>
          </ac:picMkLst>
        </pc:picChg>
        <pc:cxnChg chg="add del mod">
          <ac:chgData name="Matt Kayrish" userId="86b0ed96aac4a264" providerId="LiveId" clId="{7AADE65B-E8B8-4565-95F6-B9720722050C}" dt="2020-02-14T20:07:27.657" v="3171" actId="478"/>
          <ac:cxnSpMkLst>
            <pc:docMk/>
            <pc:sldMk cId="67201729" sldId="749"/>
            <ac:cxnSpMk id="12" creationId="{D384EE9E-4C90-485B-A3BF-C5CD1904CEFB}"/>
          </ac:cxnSpMkLst>
        </pc:cxnChg>
      </pc:sldChg>
      <pc:sldChg chg="addSp delSp modSp add">
        <pc:chgData name="Matt Kayrish" userId="86b0ed96aac4a264" providerId="LiveId" clId="{7AADE65B-E8B8-4565-95F6-B9720722050C}" dt="2020-02-19T03:46:44.274" v="6202" actId="6549"/>
        <pc:sldMkLst>
          <pc:docMk/>
          <pc:sldMk cId="1781264712" sldId="750"/>
        </pc:sldMkLst>
        <pc:spChg chg="mod">
          <ac:chgData name="Matt Kayrish" userId="86b0ed96aac4a264" providerId="LiveId" clId="{7AADE65B-E8B8-4565-95F6-B9720722050C}" dt="2020-02-19T03:46:44.274" v="6202" actId="6549"/>
          <ac:spMkLst>
            <pc:docMk/>
            <pc:sldMk cId="1781264712" sldId="750"/>
            <ac:spMk id="4" creationId="{00000000-0000-0000-0000-000000000000}"/>
          </ac:spMkLst>
        </pc:spChg>
        <pc:graphicFrameChg chg="add del mod">
          <ac:chgData name="Matt Kayrish" userId="86b0ed96aac4a264" providerId="LiveId" clId="{7AADE65B-E8B8-4565-95F6-B9720722050C}" dt="2020-02-14T18:59:20.634" v="2810" actId="3680"/>
          <ac:graphicFrameMkLst>
            <pc:docMk/>
            <pc:sldMk cId="1781264712" sldId="750"/>
            <ac:graphicFrameMk id="9" creationId="{19250DF4-C125-4DEB-B3BB-53C6EB0E8546}"/>
          </ac:graphicFrameMkLst>
        </pc:graphicFrameChg>
        <pc:graphicFrameChg chg="add del mod modGraphic">
          <ac:chgData name="Matt Kayrish" userId="86b0ed96aac4a264" providerId="LiveId" clId="{7AADE65B-E8B8-4565-95F6-B9720722050C}" dt="2020-02-14T20:05:26.538" v="3056" actId="478"/>
          <ac:graphicFrameMkLst>
            <pc:docMk/>
            <pc:sldMk cId="1781264712" sldId="750"/>
            <ac:graphicFrameMk id="11" creationId="{B2632AC6-F777-4D06-9401-FB5B6E884B81}"/>
          </ac:graphicFrameMkLst>
        </pc:graphicFrameChg>
        <pc:picChg chg="del">
          <ac:chgData name="Matt Kayrish" userId="86b0ed96aac4a264" providerId="LiveId" clId="{7AADE65B-E8B8-4565-95F6-B9720722050C}" dt="2020-02-14T18:58:19.596" v="2803" actId="478"/>
          <ac:picMkLst>
            <pc:docMk/>
            <pc:sldMk cId="1781264712" sldId="750"/>
            <ac:picMk id="5" creationId="{3DF8BA89-C162-4D66-9C0A-FE32310D0E87}"/>
          </ac:picMkLst>
        </pc:picChg>
        <pc:picChg chg="add del mod">
          <ac:chgData name="Matt Kayrish" userId="86b0ed96aac4a264" providerId="LiveId" clId="{7AADE65B-E8B8-4565-95F6-B9720722050C}" dt="2020-02-14T20:04:59.680" v="3053" actId="478"/>
          <ac:picMkLst>
            <pc:docMk/>
            <pc:sldMk cId="1781264712" sldId="750"/>
            <ac:picMk id="6" creationId="{E268F32B-8591-4C39-9239-1B8A0E091400}"/>
          </ac:picMkLst>
        </pc:picChg>
        <pc:picChg chg="del">
          <ac:chgData name="Matt Kayrish" userId="86b0ed96aac4a264" providerId="LiveId" clId="{7AADE65B-E8B8-4565-95F6-B9720722050C}" dt="2020-02-14T18:58:20.477" v="2804" actId="478"/>
          <ac:picMkLst>
            <pc:docMk/>
            <pc:sldMk cId="1781264712" sldId="750"/>
            <ac:picMk id="8" creationId="{7EA015CA-0C84-43BA-AF70-7057C4C093BE}"/>
          </ac:picMkLst>
        </pc:picChg>
        <pc:picChg chg="add mod">
          <ac:chgData name="Matt Kayrish" userId="86b0ed96aac4a264" providerId="LiveId" clId="{7AADE65B-E8B8-4565-95F6-B9720722050C}" dt="2020-02-14T20:05:30.175" v="3057" actId="14100"/>
          <ac:picMkLst>
            <pc:docMk/>
            <pc:sldMk cId="1781264712" sldId="750"/>
            <ac:picMk id="14" creationId="{1C3C790E-1199-4E68-98E5-94887A497DBB}"/>
          </ac:picMkLst>
        </pc:picChg>
        <pc:picChg chg="add mod">
          <ac:chgData name="Matt Kayrish" userId="86b0ed96aac4a264" providerId="LiveId" clId="{7AADE65B-E8B8-4565-95F6-B9720722050C}" dt="2020-02-14T20:06:12.993" v="3061" actId="14100"/>
          <ac:picMkLst>
            <pc:docMk/>
            <pc:sldMk cId="1781264712" sldId="750"/>
            <ac:picMk id="15" creationId="{B1281083-3B42-4A86-A284-E08A2C955C1F}"/>
          </ac:picMkLst>
        </pc:picChg>
        <pc:cxnChg chg="del">
          <ac:chgData name="Matt Kayrish" userId="86b0ed96aac4a264" providerId="LiveId" clId="{7AADE65B-E8B8-4565-95F6-B9720722050C}" dt="2020-02-14T18:58:21.727" v="2805" actId="478"/>
          <ac:cxnSpMkLst>
            <pc:docMk/>
            <pc:sldMk cId="1781264712" sldId="750"/>
            <ac:cxnSpMk id="12" creationId="{D384EE9E-4C90-485B-A3BF-C5CD1904CEFB}"/>
          </ac:cxnSpMkLst>
        </pc:cxnChg>
      </pc:sldChg>
      <pc:sldChg chg="addSp delSp modSp add ord">
        <pc:chgData name="Matt Kayrish" userId="86b0ed96aac4a264" providerId="LiveId" clId="{7AADE65B-E8B8-4565-95F6-B9720722050C}" dt="2020-02-19T03:46:59.618" v="6259" actId="6549"/>
        <pc:sldMkLst>
          <pc:docMk/>
          <pc:sldMk cId="3518564535" sldId="751"/>
        </pc:sldMkLst>
        <pc:spChg chg="mod">
          <ac:chgData name="Matt Kayrish" userId="86b0ed96aac4a264" providerId="LiveId" clId="{7AADE65B-E8B8-4565-95F6-B9720722050C}" dt="2020-02-14T20:07:17.614" v="3167" actId="20577"/>
          <ac:spMkLst>
            <pc:docMk/>
            <pc:sldMk cId="3518564535" sldId="751"/>
            <ac:spMk id="3" creationId="{8652C086-5BDE-4AC1-894A-32E03F1D545A}"/>
          </ac:spMkLst>
        </pc:spChg>
        <pc:spChg chg="mod">
          <ac:chgData name="Matt Kayrish" userId="86b0ed96aac4a264" providerId="LiveId" clId="{7AADE65B-E8B8-4565-95F6-B9720722050C}" dt="2020-02-19T03:46:59.618" v="6259" actId="6549"/>
          <ac:spMkLst>
            <pc:docMk/>
            <pc:sldMk cId="3518564535" sldId="751"/>
            <ac:spMk id="4" creationId="{00000000-0000-0000-0000-000000000000}"/>
          </ac:spMkLst>
        </pc:spChg>
        <pc:spChg chg="add mod">
          <ac:chgData name="Matt Kayrish" userId="86b0ed96aac4a264" providerId="LiveId" clId="{7AADE65B-E8B8-4565-95F6-B9720722050C}" dt="2020-02-14T20:29:53.925" v="3235" actId="1036"/>
          <ac:spMkLst>
            <pc:docMk/>
            <pc:sldMk cId="3518564535" sldId="751"/>
            <ac:spMk id="9" creationId="{242DAE97-2FAD-4AFD-A5BA-8215EEA790E3}"/>
          </ac:spMkLst>
        </pc:spChg>
        <pc:spChg chg="add mod">
          <ac:chgData name="Matt Kayrish" userId="86b0ed96aac4a264" providerId="LiveId" clId="{7AADE65B-E8B8-4565-95F6-B9720722050C}" dt="2020-02-14T20:31:00.606" v="3263" actId="207"/>
          <ac:spMkLst>
            <pc:docMk/>
            <pc:sldMk cId="3518564535" sldId="751"/>
            <ac:spMk id="15" creationId="{9DA73225-E804-4142-A845-6FB7D7F485C4}"/>
          </ac:spMkLst>
        </pc:spChg>
        <pc:picChg chg="add mod">
          <ac:chgData name="Matt Kayrish" userId="86b0ed96aac4a264" providerId="LiveId" clId="{7AADE65B-E8B8-4565-95F6-B9720722050C}" dt="2020-02-14T20:08:07.090" v="3173" actId="1076"/>
          <ac:picMkLst>
            <pc:docMk/>
            <pc:sldMk cId="3518564535" sldId="751"/>
            <ac:picMk id="5" creationId="{4278618A-A5C1-42DF-B331-7C1628CC4841}"/>
          </ac:picMkLst>
        </pc:picChg>
        <pc:picChg chg="add mod">
          <ac:chgData name="Matt Kayrish" userId="86b0ed96aac4a264" providerId="LiveId" clId="{7AADE65B-E8B8-4565-95F6-B9720722050C}" dt="2020-02-14T20:30:29.393" v="3238" actId="1076"/>
          <ac:picMkLst>
            <pc:docMk/>
            <pc:sldMk cId="3518564535" sldId="751"/>
            <ac:picMk id="10" creationId="{22F85BCF-EEB3-4450-877F-F1469AA236B6}"/>
          </ac:picMkLst>
        </pc:picChg>
        <pc:picChg chg="del">
          <ac:chgData name="Matt Kayrish" userId="86b0ed96aac4a264" providerId="LiveId" clId="{7AADE65B-E8B8-4565-95F6-B9720722050C}" dt="2020-02-14T20:07:19.891" v="3168" actId="478"/>
          <ac:picMkLst>
            <pc:docMk/>
            <pc:sldMk cId="3518564535" sldId="751"/>
            <ac:picMk id="13" creationId="{A7E74A66-6496-4FB0-969B-93300A394E6F}"/>
          </ac:picMkLst>
        </pc:picChg>
        <pc:picChg chg="del">
          <ac:chgData name="Matt Kayrish" userId="86b0ed96aac4a264" providerId="LiveId" clId="{7AADE65B-E8B8-4565-95F6-B9720722050C}" dt="2020-02-14T20:07:20.810" v="3169" actId="478"/>
          <ac:picMkLst>
            <pc:docMk/>
            <pc:sldMk cId="3518564535" sldId="751"/>
            <ac:picMk id="14" creationId="{81036432-1CAE-495F-BE6B-424454E7EDCB}"/>
          </ac:picMkLst>
        </pc:picChg>
        <pc:cxnChg chg="add mod">
          <ac:chgData name="Matt Kayrish" userId="86b0ed96aac4a264" providerId="LiveId" clId="{7AADE65B-E8B8-4565-95F6-B9720722050C}" dt="2020-02-14T20:08:21.079" v="3174" actId="11529"/>
          <ac:cxnSpMkLst>
            <pc:docMk/>
            <pc:sldMk cId="3518564535" sldId="751"/>
            <ac:cxnSpMk id="8" creationId="{00FED0D0-C1C9-46EF-8332-9F667F1D9E47}"/>
          </ac:cxnSpMkLst>
        </pc:cxnChg>
        <pc:cxnChg chg="del">
          <ac:chgData name="Matt Kayrish" userId="86b0ed96aac4a264" providerId="LiveId" clId="{7AADE65B-E8B8-4565-95F6-B9720722050C}" dt="2020-02-14T20:07:22.127" v="3170" actId="478"/>
          <ac:cxnSpMkLst>
            <pc:docMk/>
            <pc:sldMk cId="3518564535" sldId="751"/>
            <ac:cxnSpMk id="12" creationId="{D384EE9E-4C90-485B-A3BF-C5CD1904CEFB}"/>
          </ac:cxnSpMkLst>
        </pc:cxnChg>
      </pc:sldChg>
      <pc:sldChg chg="addSp delSp modSp add ord">
        <pc:chgData name="Matt Kayrish" userId="86b0ed96aac4a264" providerId="LiveId" clId="{7AADE65B-E8B8-4565-95F6-B9720722050C}" dt="2020-02-19T03:47:13.305" v="6316" actId="6549"/>
        <pc:sldMkLst>
          <pc:docMk/>
          <pc:sldMk cId="2109173683" sldId="752"/>
        </pc:sldMkLst>
        <pc:spChg chg="mod">
          <ac:chgData name="Matt Kayrish" userId="86b0ed96aac4a264" providerId="LiveId" clId="{7AADE65B-E8B8-4565-95F6-B9720722050C}" dt="2020-02-14T20:34:18.756" v="3324" actId="20577"/>
          <ac:spMkLst>
            <pc:docMk/>
            <pc:sldMk cId="2109173683" sldId="752"/>
            <ac:spMk id="2" creationId="{00000000-0000-0000-0000-000000000000}"/>
          </ac:spMkLst>
        </pc:spChg>
        <pc:spChg chg="mod">
          <ac:chgData name="Matt Kayrish" userId="86b0ed96aac4a264" providerId="LiveId" clId="{7AADE65B-E8B8-4565-95F6-B9720722050C}" dt="2020-02-19T03:47:13.305" v="6316" actId="6549"/>
          <ac:spMkLst>
            <pc:docMk/>
            <pc:sldMk cId="2109173683" sldId="752"/>
            <ac:spMk id="4" creationId="{00000000-0000-0000-0000-000000000000}"/>
          </ac:spMkLst>
        </pc:spChg>
        <pc:spChg chg="add mod">
          <ac:chgData name="Matt Kayrish" userId="86b0ed96aac4a264" providerId="LiveId" clId="{7AADE65B-E8B8-4565-95F6-B9720722050C}" dt="2020-02-14T20:43:05.087" v="3366" actId="1076"/>
          <ac:spMkLst>
            <pc:docMk/>
            <pc:sldMk cId="2109173683" sldId="752"/>
            <ac:spMk id="9" creationId="{2905BA7B-4A3F-4CB8-B260-97A87146A39F}"/>
          </ac:spMkLst>
        </pc:spChg>
        <pc:grpChg chg="del">
          <ac:chgData name="Matt Kayrish" userId="86b0ed96aac4a264" providerId="LiveId" clId="{7AADE65B-E8B8-4565-95F6-B9720722050C}" dt="2020-02-14T20:34:06.286" v="3267" actId="478"/>
          <ac:grpSpMkLst>
            <pc:docMk/>
            <pc:sldMk cId="2109173683" sldId="752"/>
            <ac:grpSpMk id="11" creationId="{7179A7EC-9795-4593-9A2F-9A4D081497D6}"/>
          </ac:grpSpMkLst>
        </pc:grpChg>
        <pc:picChg chg="add mod">
          <ac:chgData name="Matt Kayrish" userId="86b0ed96aac4a264" providerId="LiveId" clId="{7AADE65B-E8B8-4565-95F6-B9720722050C}" dt="2020-02-14T20:43:41.954" v="3370" actId="1076"/>
          <ac:picMkLst>
            <pc:docMk/>
            <pc:sldMk cId="2109173683" sldId="752"/>
            <ac:picMk id="3" creationId="{20C30AEF-AAC2-4D90-8297-259AB6FBF093}"/>
          </ac:picMkLst>
        </pc:picChg>
        <pc:picChg chg="add mod">
          <ac:chgData name="Matt Kayrish" userId="86b0ed96aac4a264" providerId="LiveId" clId="{7AADE65B-E8B8-4565-95F6-B9720722050C}" dt="2020-02-14T22:17:16.563" v="3410" actId="1076"/>
          <ac:picMkLst>
            <pc:docMk/>
            <pc:sldMk cId="2109173683" sldId="752"/>
            <ac:picMk id="5" creationId="{CE8F4606-5864-4FA7-937E-CA464F33FE7C}"/>
          </ac:picMkLst>
        </pc:picChg>
        <pc:picChg chg="del topLvl">
          <ac:chgData name="Matt Kayrish" userId="86b0ed96aac4a264" providerId="LiveId" clId="{7AADE65B-E8B8-4565-95F6-B9720722050C}" dt="2020-02-14T20:34:06.286" v="3267" actId="478"/>
          <ac:picMkLst>
            <pc:docMk/>
            <pc:sldMk cId="2109173683" sldId="752"/>
            <ac:picMk id="6" creationId="{8E14FA3A-1DC1-454A-B77B-9CDD03525817}"/>
          </ac:picMkLst>
        </pc:picChg>
        <pc:picChg chg="add mod">
          <ac:chgData name="Matt Kayrish" userId="86b0ed96aac4a264" providerId="LiveId" clId="{7AADE65B-E8B8-4565-95F6-B9720722050C}" dt="2020-02-14T22:17:42.733" v="3413" actId="1076"/>
          <ac:picMkLst>
            <pc:docMk/>
            <pc:sldMk cId="2109173683" sldId="752"/>
            <ac:picMk id="8" creationId="{EBA5C704-7208-4400-A0BA-69740846ABB6}"/>
          </ac:picMkLst>
        </pc:picChg>
        <pc:picChg chg="mod topLvl">
          <ac:chgData name="Matt Kayrish" userId="86b0ed96aac4a264" providerId="LiveId" clId="{7AADE65B-E8B8-4565-95F6-B9720722050C}" dt="2020-02-14T20:34:13.926" v="3321" actId="1035"/>
          <ac:picMkLst>
            <pc:docMk/>
            <pc:sldMk cId="2109173683" sldId="752"/>
            <ac:picMk id="10" creationId="{B99249C3-40A1-4387-966A-0C9B9E2B75CC}"/>
          </ac:picMkLst>
        </pc:picChg>
        <pc:cxnChg chg="add mod">
          <ac:chgData name="Matt Kayrish" userId="86b0ed96aac4a264" providerId="LiveId" clId="{7AADE65B-E8B8-4565-95F6-B9720722050C}" dt="2020-02-14T22:17:27.826" v="3412" actId="14100"/>
          <ac:cxnSpMkLst>
            <pc:docMk/>
            <pc:sldMk cId="2109173683" sldId="752"/>
            <ac:cxnSpMk id="11" creationId="{08591691-0E38-41E9-86F2-12C3463C1AE4}"/>
          </ac:cxnSpMkLst>
        </pc:cxnChg>
        <pc:cxnChg chg="add mod">
          <ac:chgData name="Matt Kayrish" userId="86b0ed96aac4a264" providerId="LiveId" clId="{7AADE65B-E8B8-4565-95F6-B9720722050C}" dt="2020-02-14T20:43:37.883" v="3369" actId="11529"/>
          <ac:cxnSpMkLst>
            <pc:docMk/>
            <pc:sldMk cId="2109173683" sldId="752"/>
            <ac:cxnSpMk id="13" creationId="{346ACC78-9524-4915-BCD5-6B0E7B46CC17}"/>
          </ac:cxnSpMkLst>
        </pc:cxnChg>
        <pc:cxnChg chg="add mod">
          <ac:chgData name="Matt Kayrish" userId="86b0ed96aac4a264" providerId="LiveId" clId="{7AADE65B-E8B8-4565-95F6-B9720722050C}" dt="2020-02-14T22:17:52.984" v="3414" actId="11529"/>
          <ac:cxnSpMkLst>
            <pc:docMk/>
            <pc:sldMk cId="2109173683" sldId="752"/>
            <ac:cxnSpMk id="18" creationId="{7F31A897-D6FA-4ED2-92D4-4E44109AEA98}"/>
          </ac:cxnSpMkLst>
        </pc:cxnChg>
      </pc:sldChg>
      <pc:sldChg chg="addSp delSp modSp add del">
        <pc:chgData name="Matt Kayrish" userId="86b0ed96aac4a264" providerId="LiveId" clId="{7AADE65B-E8B8-4565-95F6-B9720722050C}" dt="2020-02-19T03:47:24.117" v="6317" actId="47"/>
        <pc:sldMkLst>
          <pc:docMk/>
          <pc:sldMk cId="1119124550" sldId="753"/>
        </pc:sldMkLst>
        <pc:spChg chg="add mod">
          <ac:chgData name="Matt Kayrish" userId="86b0ed96aac4a264" providerId="LiveId" clId="{7AADE65B-E8B8-4565-95F6-B9720722050C}" dt="2020-02-14T22:26:27.322" v="3558" actId="1076"/>
          <ac:spMkLst>
            <pc:docMk/>
            <pc:sldMk cId="1119124550" sldId="753"/>
            <ac:spMk id="6" creationId="{1C5C7599-42A8-4167-B705-4F0D364FE7A0}"/>
          </ac:spMkLst>
        </pc:spChg>
        <pc:spChg chg="add mod">
          <ac:chgData name="Matt Kayrish" userId="86b0ed96aac4a264" providerId="LiveId" clId="{7AADE65B-E8B8-4565-95F6-B9720722050C}" dt="2020-02-14T22:26:33.160" v="3560" actId="1076"/>
          <ac:spMkLst>
            <pc:docMk/>
            <pc:sldMk cId="1119124550" sldId="753"/>
            <ac:spMk id="12" creationId="{DE7F6630-AA7F-48AD-A0E9-FD69AC03E31C}"/>
          </ac:spMkLst>
        </pc:spChg>
        <pc:spChg chg="add mod">
          <ac:chgData name="Matt Kayrish" userId="86b0ed96aac4a264" providerId="LiveId" clId="{7AADE65B-E8B8-4565-95F6-B9720722050C}" dt="2020-02-14T22:26:44.762" v="3562" actId="1076"/>
          <ac:spMkLst>
            <pc:docMk/>
            <pc:sldMk cId="1119124550" sldId="753"/>
            <ac:spMk id="14" creationId="{7E4581BB-2EF5-4EBE-AD72-0F3354C2B036}"/>
          </ac:spMkLst>
        </pc:spChg>
        <pc:spChg chg="add mod">
          <ac:chgData name="Matt Kayrish" userId="86b0ed96aac4a264" providerId="LiveId" clId="{7AADE65B-E8B8-4565-95F6-B9720722050C}" dt="2020-02-14T22:31:03.202" v="3617" actId="207"/>
          <ac:spMkLst>
            <pc:docMk/>
            <pc:sldMk cId="1119124550" sldId="753"/>
            <ac:spMk id="20" creationId="{B9550F77-5140-45FF-BF33-D2C56F6C9E24}"/>
          </ac:spMkLst>
        </pc:spChg>
        <pc:picChg chg="del mod">
          <ac:chgData name="Matt Kayrish" userId="86b0ed96aac4a264" providerId="LiveId" clId="{7AADE65B-E8B8-4565-95F6-B9720722050C}" dt="2020-02-14T22:25:29.823" v="3541" actId="478"/>
          <ac:picMkLst>
            <pc:docMk/>
            <pc:sldMk cId="1119124550" sldId="753"/>
            <ac:picMk id="3" creationId="{20C30AEF-AAC2-4D90-8297-259AB6FBF093}"/>
          </ac:picMkLst>
        </pc:picChg>
        <pc:picChg chg="del mod">
          <ac:chgData name="Matt Kayrish" userId="86b0ed96aac4a264" providerId="LiveId" clId="{7AADE65B-E8B8-4565-95F6-B9720722050C}" dt="2020-02-14T22:25:24.526" v="3539" actId="478"/>
          <ac:picMkLst>
            <pc:docMk/>
            <pc:sldMk cId="1119124550" sldId="753"/>
            <ac:picMk id="5" creationId="{CE8F4606-5864-4FA7-937E-CA464F33FE7C}"/>
          </ac:picMkLst>
        </pc:picChg>
        <pc:picChg chg="del mod">
          <ac:chgData name="Matt Kayrish" userId="86b0ed96aac4a264" providerId="LiveId" clId="{7AADE65B-E8B8-4565-95F6-B9720722050C}" dt="2020-02-14T22:20:32.351" v="3459" actId="478"/>
          <ac:picMkLst>
            <pc:docMk/>
            <pc:sldMk cId="1119124550" sldId="753"/>
            <ac:picMk id="8" creationId="{EBA5C704-7208-4400-A0BA-69740846ABB6}"/>
          </ac:picMkLst>
        </pc:picChg>
        <pc:cxnChg chg="del">
          <ac:chgData name="Matt Kayrish" userId="86b0ed96aac4a264" providerId="LiveId" clId="{7AADE65B-E8B8-4565-95F6-B9720722050C}" dt="2020-02-14T22:18:25.881" v="3418" actId="478"/>
          <ac:cxnSpMkLst>
            <pc:docMk/>
            <pc:sldMk cId="1119124550" sldId="753"/>
            <ac:cxnSpMk id="11" creationId="{08591691-0E38-41E9-86F2-12C3463C1AE4}"/>
          </ac:cxnSpMkLst>
        </pc:cxnChg>
        <pc:cxnChg chg="del mod">
          <ac:chgData name="Matt Kayrish" userId="86b0ed96aac4a264" providerId="LiveId" clId="{7AADE65B-E8B8-4565-95F6-B9720722050C}" dt="2020-02-14T22:18:21.702" v="3416" actId="478"/>
          <ac:cxnSpMkLst>
            <pc:docMk/>
            <pc:sldMk cId="1119124550" sldId="753"/>
            <ac:cxnSpMk id="13" creationId="{346ACC78-9524-4915-BCD5-6B0E7B46CC17}"/>
          </ac:cxnSpMkLst>
        </pc:cxnChg>
        <pc:cxnChg chg="add mod">
          <ac:chgData name="Matt Kayrish" userId="86b0ed96aac4a264" providerId="LiveId" clId="{7AADE65B-E8B8-4565-95F6-B9720722050C}" dt="2020-02-14T22:26:41.336" v="3561" actId="11529"/>
          <ac:cxnSpMkLst>
            <pc:docMk/>
            <pc:sldMk cId="1119124550" sldId="753"/>
            <ac:cxnSpMk id="16" creationId="{F400FCCE-0A2D-49F8-8F1F-4EE46794209E}"/>
          </ac:cxnSpMkLst>
        </pc:cxnChg>
        <pc:cxnChg chg="del">
          <ac:chgData name="Matt Kayrish" userId="86b0ed96aac4a264" providerId="LiveId" clId="{7AADE65B-E8B8-4565-95F6-B9720722050C}" dt="2020-02-14T22:18:33.874" v="3420" actId="478"/>
          <ac:cxnSpMkLst>
            <pc:docMk/>
            <pc:sldMk cId="1119124550" sldId="753"/>
            <ac:cxnSpMk id="18" creationId="{7F31A897-D6FA-4ED2-92D4-4E44109AEA98}"/>
          </ac:cxnSpMkLst>
        </pc:cxnChg>
        <pc:cxnChg chg="add mod">
          <ac:chgData name="Matt Kayrish" userId="86b0ed96aac4a264" providerId="LiveId" clId="{7AADE65B-E8B8-4565-95F6-B9720722050C}" dt="2020-02-14T22:26:52.828" v="3563" actId="11529"/>
          <ac:cxnSpMkLst>
            <pc:docMk/>
            <pc:sldMk cId="1119124550" sldId="753"/>
            <ac:cxnSpMk id="19" creationId="{8486188A-CC0D-4631-A8A4-EBB86465A249}"/>
          </ac:cxnSpMkLst>
        </pc:cxnChg>
      </pc:sldChg>
      <pc:sldChg chg="modSp add">
        <pc:chgData name="Matt Kayrish" userId="86b0ed96aac4a264" providerId="LiveId" clId="{7AADE65B-E8B8-4565-95F6-B9720722050C}" dt="2020-02-19T03:47:40.743" v="6374" actId="6549"/>
        <pc:sldMkLst>
          <pc:docMk/>
          <pc:sldMk cId="2823963054" sldId="754"/>
        </pc:sldMkLst>
        <pc:spChg chg="mod">
          <ac:chgData name="Matt Kayrish" userId="86b0ed96aac4a264" providerId="LiveId" clId="{7AADE65B-E8B8-4565-95F6-B9720722050C}" dt="2020-02-19T03:47:40.743" v="6374" actId="6549"/>
          <ac:spMkLst>
            <pc:docMk/>
            <pc:sldMk cId="2823963054" sldId="754"/>
            <ac:spMk id="4" creationId="{00000000-0000-0000-0000-000000000000}"/>
          </ac:spMkLst>
        </pc:spChg>
      </pc:sldChg>
      <pc:sldChg chg="addSp delSp modSp add">
        <pc:chgData name="Matt Kayrish" userId="86b0ed96aac4a264" providerId="LiveId" clId="{7AADE65B-E8B8-4565-95F6-B9720722050C}" dt="2020-02-19T03:48:02.550" v="6425" actId="6549"/>
        <pc:sldMkLst>
          <pc:docMk/>
          <pc:sldMk cId="2907578017" sldId="755"/>
        </pc:sldMkLst>
        <pc:spChg chg="add mod">
          <ac:chgData name="Matt Kayrish" userId="86b0ed96aac4a264" providerId="LiveId" clId="{7AADE65B-E8B8-4565-95F6-B9720722050C}" dt="2020-02-14T23:09:35.684" v="4910" actId="1035"/>
          <ac:spMkLst>
            <pc:docMk/>
            <pc:sldMk cId="2907578017" sldId="755"/>
            <ac:spMk id="3" creationId="{056B29A0-AF69-4EDA-9DA8-7AD6D10D5696}"/>
          </ac:spMkLst>
        </pc:spChg>
        <pc:spChg chg="mod">
          <ac:chgData name="Matt Kayrish" userId="86b0ed96aac4a264" providerId="LiveId" clId="{7AADE65B-E8B8-4565-95F6-B9720722050C}" dt="2020-02-19T03:48:02.550" v="6425" actId="6549"/>
          <ac:spMkLst>
            <pc:docMk/>
            <pc:sldMk cId="2907578017" sldId="755"/>
            <ac:spMk id="4" creationId="{00000000-0000-0000-0000-000000000000}"/>
          </ac:spMkLst>
        </pc:spChg>
        <pc:spChg chg="del">
          <ac:chgData name="Matt Kayrish" userId="86b0ed96aac4a264" providerId="LiveId" clId="{7AADE65B-E8B8-4565-95F6-B9720722050C}" dt="2020-02-14T22:39:09.930" v="3621" actId="478"/>
          <ac:spMkLst>
            <pc:docMk/>
            <pc:sldMk cId="2907578017" sldId="755"/>
            <ac:spMk id="6" creationId="{1C5C7599-42A8-4167-B705-4F0D364FE7A0}"/>
          </ac:spMkLst>
        </pc:spChg>
        <pc:spChg chg="mod">
          <ac:chgData name="Matt Kayrish" userId="86b0ed96aac4a264" providerId="LiveId" clId="{7AADE65B-E8B8-4565-95F6-B9720722050C}" dt="2020-02-14T23:02:15.239" v="4575" actId="1037"/>
          <ac:spMkLst>
            <pc:docMk/>
            <pc:sldMk cId="2907578017" sldId="755"/>
            <ac:spMk id="7" creationId="{00000000-0000-0000-0000-000000000000}"/>
          </ac:spMkLst>
        </pc:spChg>
        <pc:spChg chg="del">
          <ac:chgData name="Matt Kayrish" userId="86b0ed96aac4a264" providerId="LiveId" clId="{7AADE65B-E8B8-4565-95F6-B9720722050C}" dt="2020-02-14T22:39:06.682" v="3620" actId="478"/>
          <ac:spMkLst>
            <pc:docMk/>
            <pc:sldMk cId="2907578017" sldId="755"/>
            <ac:spMk id="9" creationId="{2905BA7B-4A3F-4CB8-B260-97A87146A39F}"/>
          </ac:spMkLst>
        </pc:spChg>
        <pc:spChg chg="add mod">
          <ac:chgData name="Matt Kayrish" userId="86b0ed96aac4a264" providerId="LiveId" clId="{7AADE65B-E8B8-4565-95F6-B9720722050C}" dt="2020-02-14T23:10:17.053" v="5026" actId="1035"/>
          <ac:spMkLst>
            <pc:docMk/>
            <pc:sldMk cId="2907578017" sldId="755"/>
            <ac:spMk id="11" creationId="{2EB202B3-84B9-4256-8551-7002347897BF}"/>
          </ac:spMkLst>
        </pc:spChg>
        <pc:spChg chg="del">
          <ac:chgData name="Matt Kayrish" userId="86b0ed96aac4a264" providerId="LiveId" clId="{7AADE65B-E8B8-4565-95F6-B9720722050C}" dt="2020-02-14T22:39:18.126" v="3622" actId="478"/>
          <ac:spMkLst>
            <pc:docMk/>
            <pc:sldMk cId="2907578017" sldId="755"/>
            <ac:spMk id="12" creationId="{DE7F6630-AA7F-48AD-A0E9-FD69AC03E31C}"/>
          </ac:spMkLst>
        </pc:spChg>
        <pc:spChg chg="del">
          <ac:chgData name="Matt Kayrish" userId="86b0ed96aac4a264" providerId="LiveId" clId="{7AADE65B-E8B8-4565-95F6-B9720722050C}" dt="2020-02-14T22:39:18.126" v="3622" actId="478"/>
          <ac:spMkLst>
            <pc:docMk/>
            <pc:sldMk cId="2907578017" sldId="755"/>
            <ac:spMk id="14" creationId="{7E4581BB-2EF5-4EBE-AD72-0F3354C2B036}"/>
          </ac:spMkLst>
        </pc:spChg>
        <pc:spChg chg="del">
          <ac:chgData name="Matt Kayrish" userId="86b0ed96aac4a264" providerId="LiveId" clId="{7AADE65B-E8B8-4565-95F6-B9720722050C}" dt="2020-02-14T22:39:18.126" v="3622" actId="478"/>
          <ac:spMkLst>
            <pc:docMk/>
            <pc:sldMk cId="2907578017" sldId="755"/>
            <ac:spMk id="20" creationId="{B9550F77-5140-45FF-BF33-D2C56F6C9E24}"/>
          </ac:spMkLst>
        </pc:spChg>
        <pc:graphicFrameChg chg="add mod modGraphic">
          <ac:chgData name="Matt Kayrish" userId="86b0ed96aac4a264" providerId="LiveId" clId="{7AADE65B-E8B8-4565-95F6-B9720722050C}" dt="2020-02-14T23:10:17.053" v="5026" actId="1035"/>
          <ac:graphicFrameMkLst>
            <pc:docMk/>
            <pc:sldMk cId="2907578017" sldId="755"/>
            <ac:graphicFrameMk id="5" creationId="{BC482250-1E61-4494-BA50-B36BC6D14A00}"/>
          </ac:graphicFrameMkLst>
        </pc:graphicFrameChg>
        <pc:graphicFrameChg chg="add del">
          <ac:chgData name="Matt Kayrish" userId="86b0ed96aac4a264" providerId="LiveId" clId="{7AADE65B-E8B8-4565-95F6-B9720722050C}" dt="2020-02-14T22:45:00.250" v="3778"/>
          <ac:graphicFrameMkLst>
            <pc:docMk/>
            <pc:sldMk cId="2907578017" sldId="755"/>
            <ac:graphicFrameMk id="17" creationId="{2A8B9A8A-3A1B-488B-8598-B00E786C9BA0}"/>
          </ac:graphicFrameMkLst>
        </pc:graphicFrameChg>
        <pc:graphicFrameChg chg="add del">
          <ac:chgData name="Matt Kayrish" userId="86b0ed96aac4a264" providerId="LiveId" clId="{7AADE65B-E8B8-4565-95F6-B9720722050C}" dt="2020-02-14T22:44:59.332" v="3777"/>
          <ac:graphicFrameMkLst>
            <pc:docMk/>
            <pc:sldMk cId="2907578017" sldId="755"/>
            <ac:graphicFrameMk id="18" creationId="{4C70B162-F7F8-4CCF-AAE6-BF0454FA1A6A}"/>
          </ac:graphicFrameMkLst>
        </pc:graphicFrameChg>
        <pc:graphicFrameChg chg="add del">
          <ac:chgData name="Matt Kayrish" userId="86b0ed96aac4a264" providerId="LiveId" clId="{7AADE65B-E8B8-4565-95F6-B9720722050C}" dt="2020-02-14T22:44:58.790" v="3776"/>
          <ac:graphicFrameMkLst>
            <pc:docMk/>
            <pc:sldMk cId="2907578017" sldId="755"/>
            <ac:graphicFrameMk id="21" creationId="{1940085B-E584-4B52-81FC-63C859E4E8D6}"/>
          </ac:graphicFrameMkLst>
        </pc:graphicFrameChg>
        <pc:graphicFrameChg chg="add del">
          <ac:chgData name="Matt Kayrish" userId="86b0ed96aac4a264" providerId="LiveId" clId="{7AADE65B-E8B8-4565-95F6-B9720722050C}" dt="2020-02-14T22:44:58.553" v="3775"/>
          <ac:graphicFrameMkLst>
            <pc:docMk/>
            <pc:sldMk cId="2907578017" sldId="755"/>
            <ac:graphicFrameMk id="22" creationId="{04B0C5B2-0C14-4A1D-A0AA-67577CD43BFA}"/>
          </ac:graphicFrameMkLst>
        </pc:graphicFrameChg>
        <pc:graphicFrameChg chg="add del">
          <ac:chgData name="Matt Kayrish" userId="86b0ed96aac4a264" providerId="LiveId" clId="{7AADE65B-E8B8-4565-95F6-B9720722050C}" dt="2020-02-14T22:44:58.194" v="3774"/>
          <ac:graphicFrameMkLst>
            <pc:docMk/>
            <pc:sldMk cId="2907578017" sldId="755"/>
            <ac:graphicFrameMk id="23" creationId="{DE0647E5-8FEF-472B-ABC4-44B8C9E9EE19}"/>
          </ac:graphicFrameMkLst>
        </pc:graphicFrameChg>
        <pc:graphicFrameChg chg="add del">
          <ac:chgData name="Matt Kayrish" userId="86b0ed96aac4a264" providerId="LiveId" clId="{7AADE65B-E8B8-4565-95F6-B9720722050C}" dt="2020-02-14T22:44:57.983" v="3773"/>
          <ac:graphicFrameMkLst>
            <pc:docMk/>
            <pc:sldMk cId="2907578017" sldId="755"/>
            <ac:graphicFrameMk id="24" creationId="{06FCB3DC-9D32-4F3E-AD5E-EC5DA15F3399}"/>
          </ac:graphicFrameMkLst>
        </pc:graphicFrameChg>
        <pc:graphicFrameChg chg="add del">
          <ac:chgData name="Matt Kayrish" userId="86b0ed96aac4a264" providerId="LiveId" clId="{7AADE65B-E8B8-4565-95F6-B9720722050C}" dt="2020-02-14T22:44:57.549" v="3772"/>
          <ac:graphicFrameMkLst>
            <pc:docMk/>
            <pc:sldMk cId="2907578017" sldId="755"/>
            <ac:graphicFrameMk id="25" creationId="{8BD61ACF-524F-4604-8997-CC22E68A046A}"/>
          </ac:graphicFrameMkLst>
        </pc:graphicFrameChg>
        <pc:graphicFrameChg chg="add del">
          <ac:chgData name="Matt Kayrish" userId="86b0ed96aac4a264" providerId="LiveId" clId="{7AADE65B-E8B8-4565-95F6-B9720722050C}" dt="2020-02-14T22:44:57.191" v="3771"/>
          <ac:graphicFrameMkLst>
            <pc:docMk/>
            <pc:sldMk cId="2907578017" sldId="755"/>
            <ac:graphicFrameMk id="26" creationId="{BCF44D9B-943D-427E-9DFC-32C2272FE5F9}"/>
          </ac:graphicFrameMkLst>
        </pc:graphicFrameChg>
        <pc:graphicFrameChg chg="add mod modGraphic">
          <ac:chgData name="Matt Kayrish" userId="86b0ed96aac4a264" providerId="LiveId" clId="{7AADE65B-E8B8-4565-95F6-B9720722050C}" dt="2020-02-14T23:10:17.053" v="5026" actId="1035"/>
          <ac:graphicFrameMkLst>
            <pc:docMk/>
            <pc:sldMk cId="2907578017" sldId="755"/>
            <ac:graphicFrameMk id="27" creationId="{A6037D94-7656-4F4E-A846-BC7E999FDD71}"/>
          </ac:graphicFrameMkLst>
        </pc:graphicFrameChg>
        <pc:graphicFrameChg chg="add mod modGraphic">
          <ac:chgData name="Matt Kayrish" userId="86b0ed96aac4a264" providerId="LiveId" clId="{7AADE65B-E8B8-4565-95F6-B9720722050C}" dt="2020-02-14T23:10:50.432" v="5044" actId="20577"/>
          <ac:graphicFrameMkLst>
            <pc:docMk/>
            <pc:sldMk cId="2907578017" sldId="755"/>
            <ac:graphicFrameMk id="28" creationId="{B164F1FB-B150-4B83-A58F-955DB87BC2D8}"/>
          </ac:graphicFrameMkLst>
        </pc:graphicFrameChg>
        <pc:picChg chg="mod">
          <ac:chgData name="Matt Kayrish" userId="86b0ed96aac4a264" providerId="LiveId" clId="{7AADE65B-E8B8-4565-95F6-B9720722050C}" dt="2020-02-14T23:09:28.131" v="4881" actId="1035"/>
          <ac:picMkLst>
            <pc:docMk/>
            <pc:sldMk cId="2907578017" sldId="755"/>
            <ac:picMk id="10" creationId="{B99249C3-40A1-4387-966A-0C9B9E2B75CC}"/>
          </ac:picMkLst>
        </pc:picChg>
        <pc:cxnChg chg="del mod">
          <ac:chgData name="Matt Kayrish" userId="86b0ed96aac4a264" providerId="LiveId" clId="{7AADE65B-E8B8-4565-95F6-B9720722050C}" dt="2020-02-14T22:39:18.126" v="3622" actId="478"/>
          <ac:cxnSpMkLst>
            <pc:docMk/>
            <pc:sldMk cId="2907578017" sldId="755"/>
            <ac:cxnSpMk id="16" creationId="{F400FCCE-0A2D-49F8-8F1F-4EE46794209E}"/>
          </ac:cxnSpMkLst>
        </pc:cxnChg>
        <pc:cxnChg chg="del mod">
          <ac:chgData name="Matt Kayrish" userId="86b0ed96aac4a264" providerId="LiveId" clId="{7AADE65B-E8B8-4565-95F6-B9720722050C}" dt="2020-02-14T22:39:18.126" v="3622" actId="478"/>
          <ac:cxnSpMkLst>
            <pc:docMk/>
            <pc:sldMk cId="2907578017" sldId="755"/>
            <ac:cxnSpMk id="19" creationId="{8486188A-CC0D-4631-A8A4-EBB86465A249}"/>
          </ac:cxnSpMkLst>
        </pc:cxnChg>
      </pc:sldChg>
      <pc:sldChg chg="addSp delSp modSp add">
        <pc:chgData name="Matt Kayrish" userId="86b0ed96aac4a264" providerId="LiveId" clId="{7AADE65B-E8B8-4565-95F6-B9720722050C}" dt="2020-02-14T23:13:47.749" v="5311" actId="14100"/>
        <pc:sldMkLst>
          <pc:docMk/>
          <pc:sldMk cId="814593251" sldId="756"/>
        </pc:sldMkLst>
        <pc:spChg chg="add del">
          <ac:chgData name="Matt Kayrish" userId="86b0ed96aac4a264" providerId="LiveId" clId="{7AADE65B-E8B8-4565-95F6-B9720722050C}" dt="2020-02-14T23:12:20.877" v="5258"/>
          <ac:spMkLst>
            <pc:docMk/>
            <pc:sldMk cId="814593251" sldId="756"/>
            <ac:spMk id="6" creationId="{E6935CEB-6F25-4516-AF0E-D55950875290}"/>
          </ac:spMkLst>
        </pc:spChg>
        <pc:spChg chg="add del">
          <ac:chgData name="Matt Kayrish" userId="86b0ed96aac4a264" providerId="LiveId" clId="{7AADE65B-E8B8-4565-95F6-B9720722050C}" dt="2020-02-14T23:12:32.700" v="5260"/>
          <ac:spMkLst>
            <pc:docMk/>
            <pc:sldMk cId="814593251" sldId="756"/>
            <ac:spMk id="8" creationId="{DE805C51-25F6-465D-8D9F-18E7596218B0}"/>
          </ac:spMkLst>
        </pc:spChg>
        <pc:spChg chg="add mod">
          <ac:chgData name="Matt Kayrish" userId="86b0ed96aac4a264" providerId="LiveId" clId="{7AADE65B-E8B8-4565-95F6-B9720722050C}" dt="2020-02-14T23:13:25.130" v="5307" actId="20577"/>
          <ac:spMkLst>
            <pc:docMk/>
            <pc:sldMk cId="814593251" sldId="756"/>
            <ac:spMk id="9" creationId="{6F5A2D97-377D-4CEB-ABD8-F8F35A041739}"/>
          </ac:spMkLst>
        </pc:spChg>
        <pc:spChg chg="del">
          <ac:chgData name="Matt Kayrish" userId="86b0ed96aac4a264" providerId="LiveId" clId="{7AADE65B-E8B8-4565-95F6-B9720722050C}" dt="2020-02-14T23:11:16.512" v="5046" actId="478"/>
          <ac:spMkLst>
            <pc:docMk/>
            <pc:sldMk cId="814593251" sldId="756"/>
            <ac:spMk id="11" creationId="{2EB202B3-84B9-4256-8551-7002347897BF}"/>
          </ac:spMkLst>
        </pc:spChg>
        <pc:graphicFrameChg chg="del">
          <ac:chgData name="Matt Kayrish" userId="86b0ed96aac4a264" providerId="LiveId" clId="{7AADE65B-E8B8-4565-95F6-B9720722050C}" dt="2020-02-14T23:11:16.512" v="5046" actId="478"/>
          <ac:graphicFrameMkLst>
            <pc:docMk/>
            <pc:sldMk cId="814593251" sldId="756"/>
            <ac:graphicFrameMk id="5" creationId="{BC482250-1E61-4494-BA50-B36BC6D14A00}"/>
          </ac:graphicFrameMkLst>
        </pc:graphicFrameChg>
        <pc:graphicFrameChg chg="add mod modGraphic">
          <ac:chgData name="Matt Kayrish" userId="86b0ed96aac4a264" providerId="LiveId" clId="{7AADE65B-E8B8-4565-95F6-B9720722050C}" dt="2020-02-14T23:12:54.979" v="5263" actId="1076"/>
          <ac:graphicFrameMkLst>
            <pc:docMk/>
            <pc:sldMk cId="814593251" sldId="756"/>
            <ac:graphicFrameMk id="13" creationId="{8A136327-D164-4134-BEFE-AB9A307CA33A}"/>
          </ac:graphicFrameMkLst>
        </pc:graphicFrameChg>
        <pc:graphicFrameChg chg="del">
          <ac:chgData name="Matt Kayrish" userId="86b0ed96aac4a264" providerId="LiveId" clId="{7AADE65B-E8B8-4565-95F6-B9720722050C}" dt="2020-02-14T23:11:16.512" v="5046" actId="478"/>
          <ac:graphicFrameMkLst>
            <pc:docMk/>
            <pc:sldMk cId="814593251" sldId="756"/>
            <ac:graphicFrameMk id="27" creationId="{A6037D94-7656-4F4E-A846-BC7E999FDD71}"/>
          </ac:graphicFrameMkLst>
        </pc:graphicFrameChg>
        <pc:graphicFrameChg chg="mod">
          <ac:chgData name="Matt Kayrish" userId="86b0ed96aac4a264" providerId="LiveId" clId="{7AADE65B-E8B8-4565-95F6-B9720722050C}" dt="2020-02-14T23:12:08.244" v="5256" actId="1038"/>
          <ac:graphicFrameMkLst>
            <pc:docMk/>
            <pc:sldMk cId="814593251" sldId="756"/>
            <ac:graphicFrameMk id="28" creationId="{B164F1FB-B150-4B83-A58F-955DB87BC2D8}"/>
          </ac:graphicFrameMkLst>
        </pc:graphicFrameChg>
        <pc:cxnChg chg="add mod">
          <ac:chgData name="Matt Kayrish" userId="86b0ed96aac4a264" providerId="LiveId" clId="{7AADE65B-E8B8-4565-95F6-B9720722050C}" dt="2020-02-14T23:13:38.787" v="5308" actId="11529"/>
          <ac:cxnSpMkLst>
            <pc:docMk/>
            <pc:sldMk cId="814593251" sldId="756"/>
            <ac:cxnSpMk id="14" creationId="{4D569855-DE7F-4226-8D0F-305C94A41930}"/>
          </ac:cxnSpMkLst>
        </pc:cxnChg>
        <pc:cxnChg chg="add mod">
          <ac:chgData name="Matt Kayrish" userId="86b0ed96aac4a264" providerId="LiveId" clId="{7AADE65B-E8B8-4565-95F6-B9720722050C}" dt="2020-02-14T23:13:47.749" v="5311" actId="14100"/>
          <ac:cxnSpMkLst>
            <pc:docMk/>
            <pc:sldMk cId="814593251" sldId="756"/>
            <ac:cxnSpMk id="17" creationId="{4DA7E774-411B-48E4-A7D7-37ACD2FFC5AC}"/>
          </ac:cxnSpMkLst>
        </pc:cxnChg>
      </pc:sldChg>
      <pc:sldChg chg="addSp delSp modSp add">
        <pc:chgData name="Matt Kayrish" userId="86b0ed96aac4a264" providerId="LiveId" clId="{7AADE65B-E8B8-4565-95F6-B9720722050C}" dt="2020-02-19T03:48:36.462" v="6478" actId="6549"/>
        <pc:sldMkLst>
          <pc:docMk/>
          <pc:sldMk cId="3594071052" sldId="757"/>
        </pc:sldMkLst>
        <pc:spChg chg="del">
          <ac:chgData name="Matt Kayrish" userId="86b0ed96aac4a264" providerId="LiveId" clId="{7AADE65B-E8B8-4565-95F6-B9720722050C}" dt="2020-02-14T23:14:18.105" v="5314" actId="478"/>
          <ac:spMkLst>
            <pc:docMk/>
            <pc:sldMk cId="3594071052" sldId="757"/>
            <ac:spMk id="3" creationId="{056B29A0-AF69-4EDA-9DA8-7AD6D10D5696}"/>
          </ac:spMkLst>
        </pc:spChg>
        <pc:spChg chg="mod">
          <ac:chgData name="Matt Kayrish" userId="86b0ed96aac4a264" providerId="LiveId" clId="{7AADE65B-E8B8-4565-95F6-B9720722050C}" dt="2020-02-19T03:48:36.462" v="6478" actId="6549"/>
          <ac:spMkLst>
            <pc:docMk/>
            <pc:sldMk cId="3594071052" sldId="757"/>
            <ac:spMk id="4" creationId="{00000000-0000-0000-0000-000000000000}"/>
          </ac:spMkLst>
        </pc:spChg>
        <pc:spChg chg="add mod">
          <ac:chgData name="Matt Kayrish" userId="86b0ed96aac4a264" providerId="LiveId" clId="{7AADE65B-E8B8-4565-95F6-B9720722050C}" dt="2020-02-14T23:20:25.185" v="5990" actId="20577"/>
          <ac:spMkLst>
            <pc:docMk/>
            <pc:sldMk cId="3594071052" sldId="757"/>
            <ac:spMk id="5" creationId="{2C7967CC-10B6-440A-8449-CB5506448B88}"/>
          </ac:spMkLst>
        </pc:spChg>
        <pc:spChg chg="del">
          <ac:chgData name="Matt Kayrish" userId="86b0ed96aac4a264" providerId="LiveId" clId="{7AADE65B-E8B8-4565-95F6-B9720722050C}" dt="2020-02-14T23:14:18.105" v="5314" actId="478"/>
          <ac:spMkLst>
            <pc:docMk/>
            <pc:sldMk cId="3594071052" sldId="757"/>
            <ac:spMk id="9" creationId="{6F5A2D97-377D-4CEB-ABD8-F8F35A041739}"/>
          </ac:spMkLst>
        </pc:spChg>
        <pc:graphicFrameChg chg="del">
          <ac:chgData name="Matt Kayrish" userId="86b0ed96aac4a264" providerId="LiveId" clId="{7AADE65B-E8B8-4565-95F6-B9720722050C}" dt="2020-02-14T23:14:18.105" v="5314" actId="478"/>
          <ac:graphicFrameMkLst>
            <pc:docMk/>
            <pc:sldMk cId="3594071052" sldId="757"/>
            <ac:graphicFrameMk id="13" creationId="{8A136327-D164-4134-BEFE-AB9A307CA33A}"/>
          </ac:graphicFrameMkLst>
        </pc:graphicFrameChg>
        <pc:graphicFrameChg chg="del">
          <ac:chgData name="Matt Kayrish" userId="86b0ed96aac4a264" providerId="LiveId" clId="{7AADE65B-E8B8-4565-95F6-B9720722050C}" dt="2020-02-14T23:14:05.609" v="5313" actId="478"/>
          <ac:graphicFrameMkLst>
            <pc:docMk/>
            <pc:sldMk cId="3594071052" sldId="757"/>
            <ac:graphicFrameMk id="28" creationId="{B164F1FB-B150-4B83-A58F-955DB87BC2D8}"/>
          </ac:graphicFrameMkLst>
        </pc:graphicFrameChg>
        <pc:picChg chg="del">
          <ac:chgData name="Matt Kayrish" userId="86b0ed96aac4a264" providerId="LiveId" clId="{7AADE65B-E8B8-4565-95F6-B9720722050C}" dt="2020-02-14T23:14:21.274" v="5315" actId="478"/>
          <ac:picMkLst>
            <pc:docMk/>
            <pc:sldMk cId="3594071052" sldId="757"/>
            <ac:picMk id="10" creationId="{B99249C3-40A1-4387-966A-0C9B9E2B75CC}"/>
          </ac:picMkLst>
        </pc:picChg>
        <pc:cxnChg chg="del">
          <ac:chgData name="Matt Kayrish" userId="86b0ed96aac4a264" providerId="LiveId" clId="{7AADE65B-E8B8-4565-95F6-B9720722050C}" dt="2020-02-14T23:14:18.105" v="5314" actId="478"/>
          <ac:cxnSpMkLst>
            <pc:docMk/>
            <pc:sldMk cId="3594071052" sldId="757"/>
            <ac:cxnSpMk id="14" creationId="{4D569855-DE7F-4226-8D0F-305C94A41930}"/>
          </ac:cxnSpMkLst>
        </pc:cxnChg>
        <pc:cxnChg chg="del">
          <ac:chgData name="Matt Kayrish" userId="86b0ed96aac4a264" providerId="LiveId" clId="{7AADE65B-E8B8-4565-95F6-B9720722050C}" dt="2020-02-14T23:14:18.105" v="5314" actId="478"/>
          <ac:cxnSpMkLst>
            <pc:docMk/>
            <pc:sldMk cId="3594071052" sldId="757"/>
            <ac:cxnSpMk id="17" creationId="{4DA7E774-411B-48E4-A7D7-37ACD2FFC5AC}"/>
          </ac:cxnSpMkLst>
        </pc:cxnChg>
      </pc:sldChg>
    </pc:docChg>
  </pc:docChgLst>
  <pc:docChgLst>
    <pc:chgData name="Matt Kayrish" userId="86b0ed96aac4a264" providerId="LiveId" clId="{8BD8B318-9784-400E-AEA9-74CB789741F9}"/>
    <pc:docChg chg="undo redo custSel addSld delSld modSld sldOrd">
      <pc:chgData name="Matt Kayrish" userId="86b0ed96aac4a264" providerId="LiveId" clId="{8BD8B318-9784-400E-AEA9-74CB789741F9}" dt="2020-03-06T10:37:46.203" v="881" actId="1076"/>
      <pc:docMkLst>
        <pc:docMk/>
      </pc:docMkLst>
      <pc:sldChg chg="modSp">
        <pc:chgData name="Matt Kayrish" userId="86b0ed96aac4a264" providerId="LiveId" clId="{8BD8B318-9784-400E-AEA9-74CB789741F9}" dt="2020-03-06T10:17:36.489" v="1" actId="20577"/>
        <pc:sldMkLst>
          <pc:docMk/>
          <pc:sldMk cId="1445205397" sldId="537"/>
        </pc:sldMkLst>
        <pc:spChg chg="mod">
          <ac:chgData name="Matt Kayrish" userId="86b0ed96aac4a264" providerId="LiveId" clId="{8BD8B318-9784-400E-AEA9-74CB789741F9}" dt="2020-03-06T10:17:36.489" v="1" actId="20577"/>
          <ac:spMkLst>
            <pc:docMk/>
            <pc:sldMk cId="1445205397" sldId="537"/>
            <ac:spMk id="2" creationId="{EA7B3790-8390-6940-8F63-4F567816C0F4}"/>
          </ac:spMkLst>
        </pc:spChg>
      </pc:sldChg>
      <pc:sldChg chg="addSp delSp modSp">
        <pc:chgData name="Matt Kayrish" userId="86b0ed96aac4a264" providerId="LiveId" clId="{8BD8B318-9784-400E-AEA9-74CB789741F9}" dt="2020-03-06T10:33:34.068" v="740" actId="1038"/>
        <pc:sldMkLst>
          <pc:docMk/>
          <pc:sldMk cId="3483560703" sldId="630"/>
        </pc:sldMkLst>
        <pc:spChg chg="mod">
          <ac:chgData name="Matt Kayrish" userId="86b0ed96aac4a264" providerId="LiveId" clId="{8BD8B318-9784-400E-AEA9-74CB789741F9}" dt="2020-03-06T10:25:55.996" v="208" actId="14100"/>
          <ac:spMkLst>
            <pc:docMk/>
            <pc:sldMk cId="3483560703" sldId="630"/>
            <ac:spMk id="2" creationId="{00000000-0000-0000-0000-000000000000}"/>
          </ac:spMkLst>
        </pc:spChg>
        <pc:spChg chg="mod">
          <ac:chgData name="Matt Kayrish" userId="86b0ed96aac4a264" providerId="LiveId" clId="{8BD8B318-9784-400E-AEA9-74CB789741F9}" dt="2020-03-06T10:19:56.658" v="18" actId="20577"/>
          <ac:spMkLst>
            <pc:docMk/>
            <pc:sldMk cId="3483560703" sldId="630"/>
            <ac:spMk id="8" creationId="{D662E81F-128F-4F6D-B48A-97732E4ED581}"/>
          </ac:spMkLst>
        </pc:spChg>
        <pc:picChg chg="add mod">
          <ac:chgData name="Matt Kayrish" userId="86b0ed96aac4a264" providerId="LiveId" clId="{8BD8B318-9784-400E-AEA9-74CB789741F9}" dt="2020-03-06T10:32:44.488" v="626" actId="14100"/>
          <ac:picMkLst>
            <pc:docMk/>
            <pc:sldMk cId="3483560703" sldId="630"/>
            <ac:picMk id="3" creationId="{A73DE6CA-690C-448C-8FDC-6FEBF062FC19}"/>
          </ac:picMkLst>
        </pc:picChg>
        <pc:picChg chg="add mod">
          <ac:chgData name="Matt Kayrish" userId="86b0ed96aac4a264" providerId="LiveId" clId="{8BD8B318-9784-400E-AEA9-74CB789741F9}" dt="2020-03-06T10:33:05.140" v="643" actId="1076"/>
          <ac:picMkLst>
            <pc:docMk/>
            <pc:sldMk cId="3483560703" sldId="630"/>
            <ac:picMk id="4" creationId="{6BC476A1-FB2D-426D-AD45-5DB901483805}"/>
          </ac:picMkLst>
        </pc:picChg>
        <pc:picChg chg="add mod">
          <ac:chgData name="Matt Kayrish" userId="86b0ed96aac4a264" providerId="LiveId" clId="{8BD8B318-9784-400E-AEA9-74CB789741F9}" dt="2020-03-06T10:33:09.775" v="645" actId="1076"/>
          <ac:picMkLst>
            <pc:docMk/>
            <pc:sldMk cId="3483560703" sldId="630"/>
            <ac:picMk id="5" creationId="{FAF4ECD5-FD82-4586-9BD2-71C53E90D457}"/>
          </ac:picMkLst>
        </pc:picChg>
        <pc:picChg chg="del">
          <ac:chgData name="Matt Kayrish" userId="86b0ed96aac4a264" providerId="LiveId" clId="{8BD8B318-9784-400E-AEA9-74CB789741F9}" dt="2020-03-06T10:17:59.944" v="6" actId="478"/>
          <ac:picMkLst>
            <pc:docMk/>
            <pc:sldMk cId="3483560703" sldId="630"/>
            <ac:picMk id="6" creationId="{FE8C9750-42C7-4BBE-8147-1E2D495D0F79}"/>
          </ac:picMkLst>
        </pc:picChg>
        <pc:picChg chg="add mod">
          <ac:chgData name="Matt Kayrish" userId="86b0ed96aac4a264" providerId="LiveId" clId="{8BD8B318-9784-400E-AEA9-74CB789741F9}" dt="2020-03-06T10:32:56.458" v="641" actId="14100"/>
          <ac:picMkLst>
            <pc:docMk/>
            <pc:sldMk cId="3483560703" sldId="630"/>
            <ac:picMk id="9" creationId="{979F7F01-9C33-4E3D-B0B3-7D607B0DD8AB}"/>
          </ac:picMkLst>
        </pc:picChg>
        <pc:picChg chg="add mod">
          <ac:chgData name="Matt Kayrish" userId="86b0ed96aac4a264" providerId="LiveId" clId="{8BD8B318-9784-400E-AEA9-74CB789741F9}" dt="2020-03-06T10:33:34.068" v="740" actId="1038"/>
          <ac:picMkLst>
            <pc:docMk/>
            <pc:sldMk cId="3483560703" sldId="630"/>
            <ac:picMk id="10" creationId="{722F2F3A-0A93-497B-A0FE-B87F7D9546E0}"/>
          </ac:picMkLst>
        </pc:picChg>
        <pc:picChg chg="add del mod">
          <ac:chgData name="Matt Kayrish" userId="86b0ed96aac4a264" providerId="LiveId" clId="{8BD8B318-9784-400E-AEA9-74CB789741F9}" dt="2020-03-06T10:32:17.032" v="621" actId="478"/>
          <ac:picMkLst>
            <pc:docMk/>
            <pc:sldMk cId="3483560703" sldId="630"/>
            <ac:picMk id="11" creationId="{05A3DA09-273E-4CAD-B1D8-3ABA1CDAF94A}"/>
          </ac:picMkLst>
        </pc:picChg>
        <pc:picChg chg="add del mod">
          <ac:chgData name="Matt Kayrish" userId="86b0ed96aac4a264" providerId="LiveId" clId="{8BD8B318-9784-400E-AEA9-74CB789741F9}" dt="2020-03-06T10:32:19.101" v="622" actId="478"/>
          <ac:picMkLst>
            <pc:docMk/>
            <pc:sldMk cId="3483560703" sldId="630"/>
            <ac:picMk id="12" creationId="{94D6FC2D-2571-4081-B8CE-C407AE46E5A2}"/>
          </ac:picMkLst>
        </pc:picChg>
      </pc:sldChg>
      <pc:sldChg chg="addSp delSp modSp add del">
        <pc:chgData name="Matt Kayrish" userId="86b0ed96aac4a264" providerId="LiveId" clId="{8BD8B318-9784-400E-AEA9-74CB789741F9}" dt="2020-03-06T10:32:07.697" v="620" actId="47"/>
        <pc:sldMkLst>
          <pc:docMk/>
          <pc:sldMk cId="3902561999" sldId="758"/>
        </pc:sldMkLst>
        <pc:spChg chg="mod">
          <ac:chgData name="Matt Kayrish" userId="86b0ed96aac4a264" providerId="LiveId" clId="{8BD8B318-9784-400E-AEA9-74CB789741F9}" dt="2020-03-06T10:32:00.114" v="619" actId="20577"/>
          <ac:spMkLst>
            <pc:docMk/>
            <pc:sldMk cId="3902561999" sldId="758"/>
            <ac:spMk id="2" creationId="{00000000-0000-0000-0000-000000000000}"/>
          </ac:spMkLst>
        </pc:spChg>
        <pc:picChg chg="del">
          <ac:chgData name="Matt Kayrish" userId="86b0ed96aac4a264" providerId="LiveId" clId="{8BD8B318-9784-400E-AEA9-74CB789741F9}" dt="2020-03-06T10:24:27.551" v="157" actId="478"/>
          <ac:picMkLst>
            <pc:docMk/>
            <pc:sldMk cId="3902561999" sldId="758"/>
            <ac:picMk id="3" creationId="{A73DE6CA-690C-448C-8FDC-6FEBF062FC19}"/>
          </ac:picMkLst>
        </pc:picChg>
        <pc:picChg chg="del">
          <ac:chgData name="Matt Kayrish" userId="86b0ed96aac4a264" providerId="LiveId" clId="{8BD8B318-9784-400E-AEA9-74CB789741F9}" dt="2020-03-06T10:24:29.210" v="159" actId="478"/>
          <ac:picMkLst>
            <pc:docMk/>
            <pc:sldMk cId="3902561999" sldId="758"/>
            <ac:picMk id="4" creationId="{6BC476A1-FB2D-426D-AD45-5DB901483805}"/>
          </ac:picMkLst>
        </pc:picChg>
        <pc:picChg chg="del">
          <ac:chgData name="Matt Kayrish" userId="86b0ed96aac4a264" providerId="LiveId" clId="{8BD8B318-9784-400E-AEA9-74CB789741F9}" dt="2020-03-06T10:24:28.440" v="158" actId="478"/>
          <ac:picMkLst>
            <pc:docMk/>
            <pc:sldMk cId="3902561999" sldId="758"/>
            <ac:picMk id="5" creationId="{FAF4ECD5-FD82-4586-9BD2-71C53E90D457}"/>
          </ac:picMkLst>
        </pc:picChg>
        <pc:picChg chg="add del mod">
          <ac:chgData name="Matt Kayrish" userId="86b0ed96aac4a264" providerId="LiveId" clId="{8BD8B318-9784-400E-AEA9-74CB789741F9}" dt="2020-03-06T10:26:54.946" v="245" actId="21"/>
          <ac:picMkLst>
            <pc:docMk/>
            <pc:sldMk cId="3902561999" sldId="758"/>
            <ac:picMk id="6" creationId="{0A653C4E-9AAA-4AD0-BF38-1811D36F4AB4}"/>
          </ac:picMkLst>
        </pc:picChg>
        <pc:picChg chg="del">
          <ac:chgData name="Matt Kayrish" userId="86b0ed96aac4a264" providerId="LiveId" clId="{8BD8B318-9784-400E-AEA9-74CB789741F9}" dt="2020-03-06T10:24:25.723" v="155" actId="478"/>
          <ac:picMkLst>
            <pc:docMk/>
            <pc:sldMk cId="3902561999" sldId="758"/>
            <ac:picMk id="9" creationId="{979F7F01-9C33-4E3D-B0B3-7D607B0DD8AB}"/>
          </ac:picMkLst>
        </pc:picChg>
        <pc:picChg chg="del">
          <ac:chgData name="Matt Kayrish" userId="86b0ed96aac4a264" providerId="LiveId" clId="{8BD8B318-9784-400E-AEA9-74CB789741F9}" dt="2020-03-06T10:24:24.761" v="154" actId="478"/>
          <ac:picMkLst>
            <pc:docMk/>
            <pc:sldMk cId="3902561999" sldId="758"/>
            <ac:picMk id="10" creationId="{722F2F3A-0A93-497B-A0FE-B87F7D9546E0}"/>
          </ac:picMkLst>
        </pc:picChg>
        <pc:picChg chg="del">
          <ac:chgData name="Matt Kayrish" userId="86b0ed96aac4a264" providerId="LiveId" clId="{8BD8B318-9784-400E-AEA9-74CB789741F9}" dt="2020-03-06T10:24:26.527" v="156" actId="478"/>
          <ac:picMkLst>
            <pc:docMk/>
            <pc:sldMk cId="3902561999" sldId="758"/>
            <ac:picMk id="11" creationId="{05A3DA09-273E-4CAD-B1D8-3ABA1CDAF94A}"/>
          </ac:picMkLst>
        </pc:picChg>
        <pc:picChg chg="del">
          <ac:chgData name="Matt Kayrish" userId="86b0ed96aac4a264" providerId="LiveId" clId="{8BD8B318-9784-400E-AEA9-74CB789741F9}" dt="2020-03-06T10:24:23.199" v="153" actId="478"/>
          <ac:picMkLst>
            <pc:docMk/>
            <pc:sldMk cId="3902561999" sldId="758"/>
            <ac:picMk id="12" creationId="{94D6FC2D-2571-4081-B8CE-C407AE46E5A2}"/>
          </ac:picMkLst>
        </pc:picChg>
        <pc:picChg chg="add del mod">
          <ac:chgData name="Matt Kayrish" userId="86b0ed96aac4a264" providerId="LiveId" clId="{8BD8B318-9784-400E-AEA9-74CB789741F9}" dt="2020-03-06T10:27:16.243" v="251" actId="21"/>
          <ac:picMkLst>
            <pc:docMk/>
            <pc:sldMk cId="3902561999" sldId="758"/>
            <ac:picMk id="13" creationId="{8F34C60B-1F3F-44FD-8154-DD54284925C2}"/>
          </ac:picMkLst>
        </pc:picChg>
      </pc:sldChg>
      <pc:sldChg chg="addSp delSp modSp add">
        <pc:chgData name="Matt Kayrish" userId="86b0ed96aac4a264" providerId="LiveId" clId="{8BD8B318-9784-400E-AEA9-74CB789741F9}" dt="2020-03-06T10:31:35.584" v="617" actId="1076"/>
        <pc:sldMkLst>
          <pc:docMk/>
          <pc:sldMk cId="1542329781" sldId="759"/>
        </pc:sldMkLst>
        <pc:spChg chg="mod">
          <ac:chgData name="Matt Kayrish" userId="86b0ed96aac4a264" providerId="LiveId" clId="{8BD8B318-9784-400E-AEA9-74CB789741F9}" dt="2020-03-06T10:26:19.879" v="234" actId="27636"/>
          <ac:spMkLst>
            <pc:docMk/>
            <pc:sldMk cId="1542329781" sldId="759"/>
            <ac:spMk id="2" creationId="{00000000-0000-0000-0000-000000000000}"/>
          </ac:spMkLst>
        </pc:spChg>
        <pc:picChg chg="del">
          <ac:chgData name="Matt Kayrish" userId="86b0ed96aac4a264" providerId="LiveId" clId="{8BD8B318-9784-400E-AEA9-74CB789741F9}" dt="2020-03-06T10:26:23.613" v="236" actId="478"/>
          <ac:picMkLst>
            <pc:docMk/>
            <pc:sldMk cId="1542329781" sldId="759"/>
            <ac:picMk id="3" creationId="{A73DE6CA-690C-448C-8FDC-6FEBF062FC19}"/>
          </ac:picMkLst>
        </pc:picChg>
        <pc:picChg chg="del">
          <ac:chgData name="Matt Kayrish" userId="86b0ed96aac4a264" providerId="LiveId" clId="{8BD8B318-9784-400E-AEA9-74CB789741F9}" dt="2020-03-06T10:26:26.157" v="239" actId="478"/>
          <ac:picMkLst>
            <pc:docMk/>
            <pc:sldMk cId="1542329781" sldId="759"/>
            <ac:picMk id="4" creationId="{6BC476A1-FB2D-426D-AD45-5DB901483805}"/>
          </ac:picMkLst>
        </pc:picChg>
        <pc:picChg chg="del">
          <ac:chgData name="Matt Kayrish" userId="86b0ed96aac4a264" providerId="LiveId" clId="{8BD8B318-9784-400E-AEA9-74CB789741F9}" dt="2020-03-06T10:26:25.264" v="238" actId="478"/>
          <ac:picMkLst>
            <pc:docMk/>
            <pc:sldMk cId="1542329781" sldId="759"/>
            <ac:picMk id="5" creationId="{FAF4ECD5-FD82-4586-9BD2-71C53E90D457}"/>
          </ac:picMkLst>
        </pc:picChg>
        <pc:picChg chg="del">
          <ac:chgData name="Matt Kayrish" userId="86b0ed96aac4a264" providerId="LiveId" clId="{8BD8B318-9784-400E-AEA9-74CB789741F9}" dt="2020-03-06T10:26:22.712" v="235" actId="478"/>
          <ac:picMkLst>
            <pc:docMk/>
            <pc:sldMk cId="1542329781" sldId="759"/>
            <ac:picMk id="9" creationId="{979F7F01-9C33-4E3D-B0B3-7D607B0DD8AB}"/>
          </ac:picMkLst>
        </pc:picChg>
        <pc:picChg chg="del">
          <ac:chgData name="Matt Kayrish" userId="86b0ed96aac4a264" providerId="LiveId" clId="{8BD8B318-9784-400E-AEA9-74CB789741F9}" dt="2020-03-06T10:26:24.292" v="237" actId="478"/>
          <ac:picMkLst>
            <pc:docMk/>
            <pc:sldMk cId="1542329781" sldId="759"/>
            <ac:picMk id="10" creationId="{722F2F3A-0A93-497B-A0FE-B87F7D9546E0}"/>
          </ac:picMkLst>
        </pc:picChg>
        <pc:picChg chg="mod">
          <ac:chgData name="Matt Kayrish" userId="86b0ed96aac4a264" providerId="LiveId" clId="{8BD8B318-9784-400E-AEA9-74CB789741F9}" dt="2020-03-06T10:26:42.813" v="243" actId="1076"/>
          <ac:picMkLst>
            <pc:docMk/>
            <pc:sldMk cId="1542329781" sldId="759"/>
            <ac:picMk id="11" creationId="{05A3DA09-273E-4CAD-B1D8-3ABA1CDAF94A}"/>
          </ac:picMkLst>
        </pc:picChg>
        <pc:picChg chg="mod">
          <ac:chgData name="Matt Kayrish" userId="86b0ed96aac4a264" providerId="LiveId" clId="{8BD8B318-9784-400E-AEA9-74CB789741F9}" dt="2020-03-06T10:31:35.584" v="617" actId="1076"/>
          <ac:picMkLst>
            <pc:docMk/>
            <pc:sldMk cId="1542329781" sldId="759"/>
            <ac:picMk id="12" creationId="{94D6FC2D-2571-4081-B8CE-C407AE46E5A2}"/>
          </ac:picMkLst>
        </pc:picChg>
        <pc:picChg chg="add del mod">
          <ac:chgData name="Matt Kayrish" userId="86b0ed96aac4a264" providerId="LiveId" clId="{8BD8B318-9784-400E-AEA9-74CB789741F9}" dt="2020-03-06T10:31:19.718" v="614" actId="478"/>
          <ac:picMkLst>
            <pc:docMk/>
            <pc:sldMk cId="1542329781" sldId="759"/>
            <ac:picMk id="13" creationId="{72D6E8A4-D1B0-42C4-AC43-997245372E57}"/>
          </ac:picMkLst>
        </pc:picChg>
        <pc:picChg chg="add del mod">
          <ac:chgData name="Matt Kayrish" userId="86b0ed96aac4a264" providerId="LiveId" clId="{8BD8B318-9784-400E-AEA9-74CB789741F9}" dt="2020-03-06T10:31:12.221" v="613" actId="478"/>
          <ac:picMkLst>
            <pc:docMk/>
            <pc:sldMk cId="1542329781" sldId="759"/>
            <ac:picMk id="14" creationId="{EB68730C-0C09-43A3-8309-BDCE92F9F326}"/>
          </ac:picMkLst>
        </pc:picChg>
        <pc:cxnChg chg="add del mod">
          <ac:chgData name="Matt Kayrish" userId="86b0ed96aac4a264" providerId="LiveId" clId="{8BD8B318-9784-400E-AEA9-74CB789741F9}" dt="2020-03-06T10:28:03.407" v="371" actId="478"/>
          <ac:cxnSpMkLst>
            <pc:docMk/>
            <pc:sldMk cId="1542329781" sldId="759"/>
            <ac:cxnSpMk id="15" creationId="{9D44C2F4-7DAC-4490-B9B4-97F9A18F0927}"/>
          </ac:cxnSpMkLst>
        </pc:cxnChg>
        <pc:cxnChg chg="add del mod">
          <ac:chgData name="Matt Kayrish" userId="86b0ed96aac4a264" providerId="LiveId" clId="{8BD8B318-9784-400E-AEA9-74CB789741F9}" dt="2020-03-06T10:31:20.904" v="615" actId="478"/>
          <ac:cxnSpMkLst>
            <pc:docMk/>
            <pc:sldMk cId="1542329781" sldId="759"/>
            <ac:cxnSpMk id="17" creationId="{22CD7179-E887-4E1C-B23C-2607EC4E273F}"/>
          </ac:cxnSpMkLst>
        </pc:cxnChg>
      </pc:sldChg>
      <pc:sldChg chg="addSp delSp modSp add">
        <pc:chgData name="Matt Kayrish" userId="86b0ed96aac4a264" providerId="LiveId" clId="{8BD8B318-9784-400E-AEA9-74CB789741F9}" dt="2020-03-06T10:30:46.839" v="612" actId="11529"/>
        <pc:sldMkLst>
          <pc:docMk/>
          <pc:sldMk cId="3618426544" sldId="760"/>
        </pc:sldMkLst>
        <pc:spChg chg="mod">
          <ac:chgData name="Matt Kayrish" userId="86b0ed96aac4a264" providerId="LiveId" clId="{8BD8B318-9784-400E-AEA9-74CB789741F9}" dt="2020-03-06T10:28:34.388" v="390" actId="20577"/>
          <ac:spMkLst>
            <pc:docMk/>
            <pc:sldMk cId="3618426544" sldId="760"/>
            <ac:spMk id="2" creationId="{00000000-0000-0000-0000-000000000000}"/>
          </ac:spMkLst>
        </pc:spChg>
        <pc:spChg chg="mod">
          <ac:chgData name="Matt Kayrish" userId="86b0ed96aac4a264" providerId="LiveId" clId="{8BD8B318-9784-400E-AEA9-74CB789741F9}" dt="2020-03-06T10:29:40.758" v="425" actId="1035"/>
          <ac:spMkLst>
            <pc:docMk/>
            <pc:sldMk cId="3618426544" sldId="760"/>
            <ac:spMk id="7" creationId="{00000000-0000-0000-0000-000000000000}"/>
          </ac:spMkLst>
        </pc:spChg>
        <pc:spChg chg="mod">
          <ac:chgData name="Matt Kayrish" userId="86b0ed96aac4a264" providerId="LiveId" clId="{8BD8B318-9784-400E-AEA9-74CB789741F9}" dt="2020-03-06T10:29:40.758" v="425" actId="1035"/>
          <ac:spMkLst>
            <pc:docMk/>
            <pc:sldMk cId="3618426544" sldId="760"/>
            <ac:spMk id="8" creationId="{D662E81F-128F-4F6D-B48A-97732E4ED581}"/>
          </ac:spMkLst>
        </pc:spChg>
        <pc:picChg chg="add mod">
          <ac:chgData name="Matt Kayrish" userId="86b0ed96aac4a264" providerId="LiveId" clId="{8BD8B318-9784-400E-AEA9-74CB789741F9}" dt="2020-03-06T10:29:42.558" v="427" actId="14100"/>
          <ac:picMkLst>
            <pc:docMk/>
            <pc:sldMk cId="3618426544" sldId="760"/>
            <ac:picMk id="3" creationId="{E54E8DA2-4CC3-474A-8EFF-A7BE36AA989B}"/>
          </ac:picMkLst>
        </pc:picChg>
        <pc:picChg chg="del">
          <ac:chgData name="Matt Kayrish" userId="86b0ed96aac4a264" providerId="LiveId" clId="{8BD8B318-9784-400E-AEA9-74CB789741F9}" dt="2020-03-06T10:29:16.503" v="391" actId="478"/>
          <ac:picMkLst>
            <pc:docMk/>
            <pc:sldMk cId="3618426544" sldId="760"/>
            <ac:picMk id="11" creationId="{05A3DA09-273E-4CAD-B1D8-3ABA1CDAF94A}"/>
          </ac:picMkLst>
        </pc:picChg>
        <pc:picChg chg="del">
          <ac:chgData name="Matt Kayrish" userId="86b0ed96aac4a264" providerId="LiveId" clId="{8BD8B318-9784-400E-AEA9-74CB789741F9}" dt="2020-03-06T10:29:18.160" v="392" actId="478"/>
          <ac:picMkLst>
            <pc:docMk/>
            <pc:sldMk cId="3618426544" sldId="760"/>
            <ac:picMk id="12" creationId="{94D6FC2D-2571-4081-B8CE-C407AE46E5A2}"/>
          </ac:picMkLst>
        </pc:picChg>
        <pc:picChg chg="mod">
          <ac:chgData name="Matt Kayrish" userId="86b0ed96aac4a264" providerId="LiveId" clId="{8BD8B318-9784-400E-AEA9-74CB789741F9}" dt="2020-03-06T10:29:48.631" v="428" actId="1076"/>
          <ac:picMkLst>
            <pc:docMk/>
            <pc:sldMk cId="3618426544" sldId="760"/>
            <ac:picMk id="13" creationId="{72D6E8A4-D1B0-42C4-AC43-997245372E57}"/>
          </ac:picMkLst>
        </pc:picChg>
        <pc:picChg chg="mod">
          <ac:chgData name="Matt Kayrish" userId="86b0ed96aac4a264" providerId="LiveId" clId="{8BD8B318-9784-400E-AEA9-74CB789741F9}" dt="2020-03-06T10:30:31.781" v="609" actId="14100"/>
          <ac:picMkLst>
            <pc:docMk/>
            <pc:sldMk cId="3618426544" sldId="760"/>
            <ac:picMk id="14" creationId="{EB68730C-0C09-43A3-8309-BDCE92F9F326}"/>
          </ac:picMkLst>
        </pc:picChg>
        <pc:cxnChg chg="del mod">
          <ac:chgData name="Matt Kayrish" userId="86b0ed96aac4a264" providerId="LiveId" clId="{8BD8B318-9784-400E-AEA9-74CB789741F9}" dt="2020-03-06T10:30:37.636" v="611" actId="478"/>
          <ac:cxnSpMkLst>
            <pc:docMk/>
            <pc:sldMk cId="3618426544" sldId="760"/>
            <ac:cxnSpMk id="17" creationId="{22CD7179-E887-4E1C-B23C-2607EC4E273F}"/>
          </ac:cxnSpMkLst>
        </pc:cxnChg>
        <pc:cxnChg chg="add mod">
          <ac:chgData name="Matt Kayrish" userId="86b0ed96aac4a264" providerId="LiveId" clId="{8BD8B318-9784-400E-AEA9-74CB789741F9}" dt="2020-03-06T10:30:46.839" v="612" actId="11529"/>
          <ac:cxnSpMkLst>
            <pc:docMk/>
            <pc:sldMk cId="3618426544" sldId="760"/>
            <ac:cxnSpMk id="18" creationId="{7DF892BA-6EFF-4601-B088-2E13D7F702F4}"/>
          </ac:cxnSpMkLst>
        </pc:cxnChg>
      </pc:sldChg>
      <pc:sldChg chg="addSp delSp modSp add ord">
        <pc:chgData name="Matt Kayrish" userId="86b0ed96aac4a264" providerId="LiveId" clId="{8BD8B318-9784-400E-AEA9-74CB789741F9}" dt="2020-03-06T10:37:46.203" v="881" actId="1076"/>
        <pc:sldMkLst>
          <pc:docMk/>
          <pc:sldMk cId="1910013481" sldId="761"/>
        </pc:sldMkLst>
        <pc:spChg chg="mod">
          <ac:chgData name="Matt Kayrish" userId="86b0ed96aac4a264" providerId="LiveId" clId="{8BD8B318-9784-400E-AEA9-74CB789741F9}" dt="2020-03-06T10:34:07.692" v="761" actId="6549"/>
          <ac:spMkLst>
            <pc:docMk/>
            <pc:sldMk cId="1910013481" sldId="761"/>
            <ac:spMk id="2" creationId="{00000000-0000-0000-0000-000000000000}"/>
          </ac:spMkLst>
        </pc:spChg>
        <pc:picChg chg="del">
          <ac:chgData name="Matt Kayrish" userId="86b0ed96aac4a264" providerId="LiveId" clId="{8BD8B318-9784-400E-AEA9-74CB789741F9}" dt="2020-03-06T10:34:12.180" v="762" actId="478"/>
          <ac:picMkLst>
            <pc:docMk/>
            <pc:sldMk cId="1910013481" sldId="761"/>
            <ac:picMk id="3" creationId="{A73DE6CA-690C-448C-8FDC-6FEBF062FC19}"/>
          </ac:picMkLst>
        </pc:picChg>
        <pc:picChg chg="del">
          <ac:chgData name="Matt Kayrish" userId="86b0ed96aac4a264" providerId="LiveId" clId="{8BD8B318-9784-400E-AEA9-74CB789741F9}" dt="2020-03-06T10:34:14.865" v="765" actId="478"/>
          <ac:picMkLst>
            <pc:docMk/>
            <pc:sldMk cId="1910013481" sldId="761"/>
            <ac:picMk id="4" creationId="{6BC476A1-FB2D-426D-AD45-5DB901483805}"/>
          </ac:picMkLst>
        </pc:picChg>
        <pc:picChg chg="del">
          <ac:chgData name="Matt Kayrish" userId="86b0ed96aac4a264" providerId="LiveId" clId="{8BD8B318-9784-400E-AEA9-74CB789741F9}" dt="2020-03-06T10:34:13.850" v="764" actId="478"/>
          <ac:picMkLst>
            <pc:docMk/>
            <pc:sldMk cId="1910013481" sldId="761"/>
            <ac:picMk id="5" creationId="{FAF4ECD5-FD82-4586-9BD2-71C53E90D457}"/>
          </ac:picMkLst>
        </pc:picChg>
        <pc:picChg chg="add mod">
          <ac:chgData name="Matt Kayrish" userId="86b0ed96aac4a264" providerId="LiveId" clId="{8BD8B318-9784-400E-AEA9-74CB789741F9}" dt="2020-03-06T10:35:43.962" v="799" actId="1036"/>
          <ac:picMkLst>
            <pc:docMk/>
            <pc:sldMk cId="1910013481" sldId="761"/>
            <ac:picMk id="6" creationId="{7CD5FBE1-9C4E-4B74-AF8E-C45E650D553B}"/>
          </ac:picMkLst>
        </pc:picChg>
        <pc:picChg chg="del">
          <ac:chgData name="Matt Kayrish" userId="86b0ed96aac4a264" providerId="LiveId" clId="{8BD8B318-9784-400E-AEA9-74CB789741F9}" dt="2020-03-06T10:34:13.048" v="763" actId="478"/>
          <ac:picMkLst>
            <pc:docMk/>
            <pc:sldMk cId="1910013481" sldId="761"/>
            <ac:picMk id="9" creationId="{979F7F01-9C33-4E3D-B0B3-7D607B0DD8AB}"/>
          </ac:picMkLst>
        </pc:picChg>
        <pc:picChg chg="del">
          <ac:chgData name="Matt Kayrish" userId="86b0ed96aac4a264" providerId="LiveId" clId="{8BD8B318-9784-400E-AEA9-74CB789741F9}" dt="2020-03-06T10:34:15.490" v="766" actId="478"/>
          <ac:picMkLst>
            <pc:docMk/>
            <pc:sldMk cId="1910013481" sldId="761"/>
            <ac:picMk id="10" creationId="{722F2F3A-0A93-497B-A0FE-B87F7D9546E0}"/>
          </ac:picMkLst>
        </pc:picChg>
        <pc:picChg chg="add mod">
          <ac:chgData name="Matt Kayrish" userId="86b0ed96aac4a264" providerId="LiveId" clId="{8BD8B318-9784-400E-AEA9-74CB789741F9}" dt="2020-03-06T10:35:51.317" v="837" actId="1035"/>
          <ac:picMkLst>
            <pc:docMk/>
            <pc:sldMk cId="1910013481" sldId="761"/>
            <ac:picMk id="11" creationId="{813E4213-BF14-4CBB-A1FD-306CFBAFDD10}"/>
          </ac:picMkLst>
        </pc:picChg>
        <pc:picChg chg="add mod">
          <ac:chgData name="Matt Kayrish" userId="86b0ed96aac4a264" providerId="LiveId" clId="{8BD8B318-9784-400E-AEA9-74CB789741F9}" dt="2020-03-06T10:36:36.500" v="840" actId="1076"/>
          <ac:picMkLst>
            <pc:docMk/>
            <pc:sldMk cId="1910013481" sldId="761"/>
            <ac:picMk id="12" creationId="{A2099427-8D43-4549-AF36-73BD3A6C68D3}"/>
          </ac:picMkLst>
        </pc:picChg>
        <pc:picChg chg="add mod">
          <ac:chgData name="Matt Kayrish" userId="86b0ed96aac4a264" providerId="LiveId" clId="{8BD8B318-9784-400E-AEA9-74CB789741F9}" dt="2020-03-06T10:37:36.440" v="880" actId="1037"/>
          <ac:picMkLst>
            <pc:docMk/>
            <pc:sldMk cId="1910013481" sldId="761"/>
            <ac:picMk id="13" creationId="{26000DF3-272F-4314-9520-EDCC0EF63715}"/>
          </ac:picMkLst>
        </pc:picChg>
        <pc:picChg chg="add mod">
          <ac:chgData name="Matt Kayrish" userId="86b0ed96aac4a264" providerId="LiveId" clId="{8BD8B318-9784-400E-AEA9-74CB789741F9}" dt="2020-03-06T10:37:46.203" v="881" actId="1076"/>
          <ac:picMkLst>
            <pc:docMk/>
            <pc:sldMk cId="1910013481" sldId="761"/>
            <ac:picMk id="14" creationId="{F275D480-6C71-459C-8C70-4C1CF20D108D}"/>
          </ac:picMkLst>
        </pc:picChg>
      </pc:sldChg>
    </pc:docChg>
  </pc:docChgLst>
  <pc:docChgLst>
    <pc:chgData name="Matt Kayrish" userId="86b0ed96aac4a264" providerId="LiveId" clId="{1FCD28E5-E868-4621-BAE3-DA1201288C77}"/>
    <pc:docChg chg="undo custSel addSld delSld modSld sldOrd addSection delSection modSection">
      <pc:chgData name="Matt Kayrish" userId="86b0ed96aac4a264" providerId="LiveId" clId="{1FCD28E5-E868-4621-BAE3-DA1201288C77}" dt="2020-03-28T21:55:31.148" v="23419" actId="1037"/>
      <pc:docMkLst>
        <pc:docMk/>
      </pc:docMkLst>
      <pc:sldChg chg="modSp">
        <pc:chgData name="Matt Kayrish" userId="86b0ed96aac4a264" providerId="LiveId" clId="{1FCD28E5-E868-4621-BAE3-DA1201288C77}" dt="2020-03-15T21:52:38.455" v="7311" actId="120"/>
        <pc:sldMkLst>
          <pc:docMk/>
          <pc:sldMk cId="3483560703" sldId="630"/>
        </pc:sldMkLst>
        <pc:spChg chg="mod">
          <ac:chgData name="Matt Kayrish" userId="86b0ed96aac4a264" providerId="LiveId" clId="{1FCD28E5-E868-4621-BAE3-DA1201288C77}" dt="2020-03-15T21:52:38.455" v="7311" actId="120"/>
          <ac:spMkLst>
            <pc:docMk/>
            <pc:sldMk cId="3483560703" sldId="630"/>
            <ac:spMk id="2" creationId="{00000000-0000-0000-0000-000000000000}"/>
          </ac:spMkLst>
        </pc:spChg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495219604" sldId="729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958372845" sldId="730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022580324" sldId="731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002121973" sldId="732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715489395" sldId="733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1941641062" sldId="734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370221248" sldId="735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1644508475" sldId="736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585566704" sldId="737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950788338" sldId="738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814464669" sldId="739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249189917" sldId="740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1701302130" sldId="742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883801367" sldId="743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402462355" sldId="744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087395431" sldId="745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430396883" sldId="746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865848895" sldId="747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68607713" sldId="748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67201729" sldId="749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1781264712" sldId="750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518564535" sldId="751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109173683" sldId="752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823963054" sldId="754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2907578017" sldId="755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814593251" sldId="756"/>
        </pc:sldMkLst>
      </pc:sldChg>
      <pc:sldChg chg="del">
        <pc:chgData name="Matt Kayrish" userId="86b0ed96aac4a264" providerId="LiveId" clId="{1FCD28E5-E868-4621-BAE3-DA1201288C77}" dt="2020-03-15T22:01:32.730" v="7428" actId="47"/>
        <pc:sldMkLst>
          <pc:docMk/>
          <pc:sldMk cId="3594071052" sldId="757"/>
        </pc:sldMkLst>
      </pc:sldChg>
      <pc:sldChg chg="addSp delSp modSp del">
        <pc:chgData name="Matt Kayrish" userId="86b0ed96aac4a264" providerId="LiveId" clId="{1FCD28E5-E868-4621-BAE3-DA1201288C77}" dt="2020-03-15T21:00:46.204" v="4255" actId="2696"/>
        <pc:sldMkLst>
          <pc:docMk/>
          <pc:sldMk cId="1542329781" sldId="759"/>
        </pc:sldMkLst>
        <pc:spChg chg="mod">
          <ac:chgData name="Matt Kayrish" userId="86b0ed96aac4a264" providerId="LiveId" clId="{1FCD28E5-E868-4621-BAE3-DA1201288C77}" dt="2020-03-15T20:20:37.754" v="4036" actId="14100"/>
          <ac:spMkLst>
            <pc:docMk/>
            <pc:sldMk cId="1542329781" sldId="759"/>
            <ac:spMk id="2" creationId="{00000000-0000-0000-0000-000000000000}"/>
          </ac:spMkLst>
        </pc:spChg>
        <pc:picChg chg="add del mod">
          <ac:chgData name="Matt Kayrish" userId="86b0ed96aac4a264" providerId="LiveId" clId="{1FCD28E5-E868-4621-BAE3-DA1201288C77}" dt="2020-03-15T20:20:39.404" v="4037" actId="478"/>
          <ac:picMkLst>
            <pc:docMk/>
            <pc:sldMk cId="1542329781" sldId="759"/>
            <ac:picMk id="3" creationId="{5785271C-E2C5-407B-92E2-FED34B66F01B}"/>
          </ac:picMkLst>
        </pc:picChg>
        <pc:picChg chg="add del mod">
          <ac:chgData name="Matt Kayrish" userId="86b0ed96aac4a264" providerId="LiveId" clId="{1FCD28E5-E868-4621-BAE3-DA1201288C77}" dt="2020-03-15T20:00:01.919" v="3754" actId="478"/>
          <ac:picMkLst>
            <pc:docMk/>
            <pc:sldMk cId="1542329781" sldId="759"/>
            <ac:picMk id="4" creationId="{5CA28233-4C83-478E-B32A-43527AAE23D3}"/>
          </ac:picMkLst>
        </pc:picChg>
        <pc:picChg chg="add mod">
          <ac:chgData name="Matt Kayrish" userId="86b0ed96aac4a264" providerId="LiveId" clId="{1FCD28E5-E868-4621-BAE3-DA1201288C77}" dt="2020-03-15T20:56:47.448" v="4063" actId="1035"/>
          <ac:picMkLst>
            <pc:docMk/>
            <pc:sldMk cId="1542329781" sldId="759"/>
            <ac:picMk id="9" creationId="{46732B1E-F7A4-4506-BCBE-66EEDCCEE7BF}"/>
          </ac:picMkLst>
        </pc:picChg>
        <pc:picChg chg="add mod">
          <ac:chgData name="Matt Kayrish" userId="86b0ed96aac4a264" providerId="LiveId" clId="{1FCD28E5-E868-4621-BAE3-DA1201288C77}" dt="2020-03-15T20:56:47.448" v="4063" actId="1035"/>
          <ac:picMkLst>
            <pc:docMk/>
            <pc:sldMk cId="1542329781" sldId="759"/>
            <ac:picMk id="10" creationId="{4FBEC6BF-7CCD-4BBD-A130-94C9D506CAA2}"/>
          </ac:picMkLst>
        </pc:picChg>
        <pc:picChg chg="del">
          <ac:chgData name="Matt Kayrish" userId="86b0ed96aac4a264" providerId="LiveId" clId="{1FCD28E5-E868-4621-BAE3-DA1201288C77}" dt="2020-03-12T03:27:17.888" v="133" actId="478"/>
          <ac:picMkLst>
            <pc:docMk/>
            <pc:sldMk cId="1542329781" sldId="759"/>
            <ac:picMk id="11" creationId="{05A3DA09-273E-4CAD-B1D8-3ABA1CDAF94A}"/>
          </ac:picMkLst>
        </pc:picChg>
        <pc:picChg chg="del">
          <ac:chgData name="Matt Kayrish" userId="86b0ed96aac4a264" providerId="LiveId" clId="{1FCD28E5-E868-4621-BAE3-DA1201288C77}" dt="2020-03-12T03:26:24.819" v="127" actId="478"/>
          <ac:picMkLst>
            <pc:docMk/>
            <pc:sldMk cId="1542329781" sldId="759"/>
            <ac:picMk id="12" creationId="{94D6FC2D-2571-4081-B8CE-C407AE46E5A2}"/>
          </ac:picMkLst>
        </pc:picChg>
      </pc:sldChg>
      <pc:sldChg chg="addSp delSp modSp ord">
        <pc:chgData name="Matt Kayrish" userId="86b0ed96aac4a264" providerId="LiveId" clId="{1FCD28E5-E868-4621-BAE3-DA1201288C77}" dt="2020-03-16T00:41:12.469" v="11238" actId="11529"/>
        <pc:sldMkLst>
          <pc:docMk/>
          <pc:sldMk cId="3618426544" sldId="760"/>
        </pc:sldMkLst>
        <pc:spChg chg="mod">
          <ac:chgData name="Matt Kayrish" userId="86b0ed96aac4a264" providerId="LiveId" clId="{1FCD28E5-E868-4621-BAE3-DA1201288C77}" dt="2020-03-16T00:26:40.261" v="10571" actId="6549"/>
          <ac:spMkLst>
            <pc:docMk/>
            <pc:sldMk cId="3618426544" sldId="760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16T00:29:01.331" v="11065" actId="20577"/>
          <ac:spMkLst>
            <pc:docMk/>
            <pc:sldMk cId="3618426544" sldId="760"/>
            <ac:spMk id="9" creationId="{6E6ACFFB-C546-4F4E-95D0-32A0D0C54E00}"/>
          </ac:spMkLst>
        </pc:spChg>
        <pc:spChg chg="add mod">
          <ac:chgData name="Matt Kayrish" userId="86b0ed96aac4a264" providerId="LiveId" clId="{1FCD28E5-E868-4621-BAE3-DA1201288C77}" dt="2020-03-16T00:29:46.198" v="11225" actId="1036"/>
          <ac:spMkLst>
            <pc:docMk/>
            <pc:sldMk cId="3618426544" sldId="760"/>
            <ac:spMk id="10" creationId="{39506A71-B269-48C6-BD08-83D2DD01DE08}"/>
          </ac:spMkLst>
        </pc:spChg>
        <pc:picChg chg="del">
          <ac:chgData name="Matt Kayrish" userId="86b0ed96aac4a264" providerId="LiveId" clId="{1FCD28E5-E868-4621-BAE3-DA1201288C77}" dt="2020-03-16T00:25:32.595" v="10500" actId="478"/>
          <ac:picMkLst>
            <pc:docMk/>
            <pc:sldMk cId="3618426544" sldId="760"/>
            <ac:picMk id="3" creationId="{E54E8DA2-4CC3-474A-8EFF-A7BE36AA989B}"/>
          </ac:picMkLst>
        </pc:picChg>
        <pc:picChg chg="add mod">
          <ac:chgData name="Matt Kayrish" userId="86b0ed96aac4a264" providerId="LiveId" clId="{1FCD28E5-E868-4621-BAE3-DA1201288C77}" dt="2020-03-16T00:40:55.280" v="11237" actId="1076"/>
          <ac:picMkLst>
            <pc:docMk/>
            <pc:sldMk cId="3618426544" sldId="760"/>
            <ac:picMk id="4" creationId="{9CE5C793-D9F1-45B7-84D2-C901AC1CAF5C}"/>
          </ac:picMkLst>
        </pc:picChg>
        <pc:picChg chg="add mod">
          <ac:chgData name="Matt Kayrish" userId="86b0ed96aac4a264" providerId="LiveId" clId="{1FCD28E5-E868-4621-BAE3-DA1201288C77}" dt="2020-03-16T00:40:47.741" v="11235" actId="14100"/>
          <ac:picMkLst>
            <pc:docMk/>
            <pc:sldMk cId="3618426544" sldId="760"/>
            <ac:picMk id="5" creationId="{5EDE205F-0551-461D-90FB-927E0D7EDC53}"/>
          </ac:picMkLst>
        </pc:picChg>
        <pc:picChg chg="del">
          <ac:chgData name="Matt Kayrish" userId="86b0ed96aac4a264" providerId="LiveId" clId="{1FCD28E5-E868-4621-BAE3-DA1201288C77}" dt="2020-03-16T00:25:34.207" v="10501" actId="478"/>
          <ac:picMkLst>
            <pc:docMk/>
            <pc:sldMk cId="3618426544" sldId="760"/>
            <ac:picMk id="13" creationId="{72D6E8A4-D1B0-42C4-AC43-997245372E57}"/>
          </ac:picMkLst>
        </pc:picChg>
        <pc:picChg chg="del">
          <ac:chgData name="Matt Kayrish" userId="86b0ed96aac4a264" providerId="LiveId" clId="{1FCD28E5-E868-4621-BAE3-DA1201288C77}" dt="2020-03-16T00:25:36.797" v="10503" actId="478"/>
          <ac:picMkLst>
            <pc:docMk/>
            <pc:sldMk cId="3618426544" sldId="760"/>
            <ac:picMk id="14" creationId="{EB68730C-0C09-43A3-8309-BDCE92F9F326}"/>
          </ac:picMkLst>
        </pc:picChg>
        <pc:cxnChg chg="add mod">
          <ac:chgData name="Matt Kayrish" userId="86b0ed96aac4a264" providerId="LiveId" clId="{1FCD28E5-E868-4621-BAE3-DA1201288C77}" dt="2020-03-16T00:41:12.469" v="11238" actId="11529"/>
          <ac:cxnSpMkLst>
            <pc:docMk/>
            <pc:sldMk cId="3618426544" sldId="760"/>
            <ac:cxnSpMk id="11" creationId="{1FCF37A0-3A7B-4C66-95DC-9502EBBB194D}"/>
          </ac:cxnSpMkLst>
        </pc:cxnChg>
        <pc:cxnChg chg="del mod">
          <ac:chgData name="Matt Kayrish" userId="86b0ed96aac4a264" providerId="LiveId" clId="{1FCD28E5-E868-4621-BAE3-DA1201288C77}" dt="2020-03-16T00:25:35.789" v="10502" actId="478"/>
          <ac:cxnSpMkLst>
            <pc:docMk/>
            <pc:sldMk cId="3618426544" sldId="760"/>
            <ac:cxnSpMk id="18" creationId="{7DF892BA-6EFF-4601-B088-2E13D7F702F4}"/>
          </ac:cxnSpMkLst>
        </pc:cxnChg>
      </pc:sldChg>
      <pc:sldChg chg="add del">
        <pc:chgData name="Matt Kayrish" userId="86b0ed96aac4a264" providerId="LiveId" clId="{1FCD28E5-E868-4621-BAE3-DA1201288C77}" dt="2020-03-12T03:15:03.818" v="2" actId="2696"/>
        <pc:sldMkLst>
          <pc:docMk/>
          <pc:sldMk cId="53182609" sldId="762"/>
        </pc:sldMkLst>
      </pc:sldChg>
      <pc:sldChg chg="addSp delSp modSp add">
        <pc:chgData name="Matt Kayrish" userId="86b0ed96aac4a264" providerId="LiveId" clId="{1FCD28E5-E868-4621-BAE3-DA1201288C77}" dt="2020-03-15T21:52:48.569" v="7313" actId="120"/>
        <pc:sldMkLst>
          <pc:docMk/>
          <pc:sldMk cId="3985391965" sldId="763"/>
        </pc:sldMkLst>
        <pc:spChg chg="mod">
          <ac:chgData name="Matt Kayrish" userId="86b0ed96aac4a264" providerId="LiveId" clId="{1FCD28E5-E868-4621-BAE3-DA1201288C77}" dt="2020-03-15T21:52:48.569" v="7313" actId="120"/>
          <ac:spMkLst>
            <pc:docMk/>
            <pc:sldMk cId="3985391965" sldId="763"/>
            <ac:spMk id="2" creationId="{00000000-0000-0000-0000-000000000000}"/>
          </ac:spMkLst>
        </pc:spChg>
        <pc:picChg chg="mod">
          <ac:chgData name="Matt Kayrish" userId="86b0ed96aac4a264" providerId="LiveId" clId="{1FCD28E5-E868-4621-BAE3-DA1201288C77}" dt="2020-03-12T03:15:19.357" v="20" actId="1035"/>
          <ac:picMkLst>
            <pc:docMk/>
            <pc:sldMk cId="3985391965" sldId="763"/>
            <ac:picMk id="3" creationId="{A73DE6CA-690C-448C-8FDC-6FEBF062FC19}"/>
          </ac:picMkLst>
        </pc:picChg>
        <pc:picChg chg="mod">
          <ac:chgData name="Matt Kayrish" userId="86b0ed96aac4a264" providerId="LiveId" clId="{1FCD28E5-E868-4621-BAE3-DA1201288C77}" dt="2020-03-12T03:15:43.764" v="70" actId="1035"/>
          <ac:picMkLst>
            <pc:docMk/>
            <pc:sldMk cId="3985391965" sldId="763"/>
            <ac:picMk id="4" creationId="{6BC476A1-FB2D-426D-AD45-5DB901483805}"/>
          </ac:picMkLst>
        </pc:picChg>
        <pc:picChg chg="mod">
          <ac:chgData name="Matt Kayrish" userId="86b0ed96aac4a264" providerId="LiveId" clId="{1FCD28E5-E868-4621-BAE3-DA1201288C77}" dt="2020-03-12T03:15:43.764" v="70" actId="1035"/>
          <ac:picMkLst>
            <pc:docMk/>
            <pc:sldMk cId="3985391965" sldId="763"/>
            <ac:picMk id="5" creationId="{FAF4ECD5-FD82-4586-9BD2-71C53E90D457}"/>
          </ac:picMkLst>
        </pc:picChg>
        <pc:picChg chg="add mod">
          <ac:chgData name="Matt Kayrish" userId="86b0ed96aac4a264" providerId="LiveId" clId="{1FCD28E5-E868-4621-BAE3-DA1201288C77}" dt="2020-03-12T03:17:16.833" v="110" actId="1037"/>
          <ac:picMkLst>
            <pc:docMk/>
            <pc:sldMk cId="3985391965" sldId="763"/>
            <ac:picMk id="6" creationId="{F432DE86-7FFB-4C8D-8A00-5FBA6BCF0792}"/>
          </ac:picMkLst>
        </pc:picChg>
        <pc:picChg chg="mod">
          <ac:chgData name="Matt Kayrish" userId="86b0ed96aac4a264" providerId="LiveId" clId="{1FCD28E5-E868-4621-BAE3-DA1201288C77}" dt="2020-03-12T03:15:35.085" v="51" actId="1035"/>
          <ac:picMkLst>
            <pc:docMk/>
            <pc:sldMk cId="3985391965" sldId="763"/>
            <ac:picMk id="9" creationId="{979F7F01-9C33-4E3D-B0B3-7D607B0DD8AB}"/>
          </ac:picMkLst>
        </pc:picChg>
        <pc:picChg chg="del">
          <ac:chgData name="Matt Kayrish" userId="86b0ed96aac4a264" providerId="LiveId" clId="{1FCD28E5-E868-4621-BAE3-DA1201288C77}" dt="2020-03-12T03:15:47.589" v="71" actId="478"/>
          <ac:picMkLst>
            <pc:docMk/>
            <pc:sldMk cId="3985391965" sldId="763"/>
            <ac:picMk id="10" creationId="{722F2F3A-0A93-497B-A0FE-B87F7D9546E0}"/>
          </ac:picMkLst>
        </pc:picChg>
      </pc:sldChg>
      <pc:sldChg chg="addSp delSp modSp add ord">
        <pc:chgData name="Matt Kayrish" userId="86b0ed96aac4a264" providerId="LiveId" clId="{1FCD28E5-E868-4621-BAE3-DA1201288C77}" dt="2020-03-15T21:52:57.569" v="7315" actId="120"/>
        <pc:sldMkLst>
          <pc:docMk/>
          <pc:sldMk cId="2586889447" sldId="764"/>
        </pc:sldMkLst>
        <pc:spChg chg="mod">
          <ac:chgData name="Matt Kayrish" userId="86b0ed96aac4a264" providerId="LiveId" clId="{1FCD28E5-E868-4621-BAE3-DA1201288C77}" dt="2020-03-15T21:52:57.569" v="7315" actId="120"/>
          <ac:spMkLst>
            <pc:docMk/>
            <pc:sldMk cId="2586889447" sldId="764"/>
            <ac:spMk id="2" creationId="{00000000-0000-0000-0000-000000000000}"/>
          </ac:spMkLst>
        </pc:spChg>
        <pc:cxnChg chg="add del mod">
          <ac:chgData name="Matt Kayrish" userId="86b0ed96aac4a264" providerId="LiveId" clId="{1FCD28E5-E868-4621-BAE3-DA1201288C77}" dt="2020-03-15T19:56:29.480" v="3425" actId="478"/>
          <ac:cxnSpMkLst>
            <pc:docMk/>
            <pc:sldMk cId="2586889447" sldId="764"/>
            <ac:cxnSpMk id="4" creationId="{552FE262-46E3-4B1B-ACB3-A31A6DEC7C08}"/>
          </ac:cxnSpMkLst>
        </pc:cxnChg>
        <pc:cxnChg chg="add del mod">
          <ac:chgData name="Matt Kayrish" userId="86b0ed96aac4a264" providerId="LiveId" clId="{1FCD28E5-E868-4621-BAE3-DA1201288C77}" dt="2020-03-15T19:56:28.259" v="3424" actId="478"/>
          <ac:cxnSpMkLst>
            <pc:docMk/>
            <pc:sldMk cId="2586889447" sldId="764"/>
            <ac:cxnSpMk id="9" creationId="{1FC1F0E4-B071-4523-BFC4-4C632D967A16}"/>
          </ac:cxnSpMkLst>
        </pc:cxnChg>
        <pc:cxnChg chg="add del mod">
          <ac:chgData name="Matt Kayrish" userId="86b0ed96aac4a264" providerId="LiveId" clId="{1FCD28E5-E868-4621-BAE3-DA1201288C77}" dt="2020-03-15T19:56:26.756" v="3423" actId="478"/>
          <ac:cxnSpMkLst>
            <pc:docMk/>
            <pc:sldMk cId="2586889447" sldId="764"/>
            <ac:cxnSpMk id="13" creationId="{594CBA37-2ED5-4C0B-B81F-6144846D0E9E}"/>
          </ac:cxnSpMkLst>
        </pc:cxnChg>
      </pc:sldChg>
      <pc:sldChg chg="addSp delSp modSp add ord">
        <pc:chgData name="Matt Kayrish" userId="86b0ed96aac4a264" providerId="LiveId" clId="{1FCD28E5-E868-4621-BAE3-DA1201288C77}" dt="2020-03-28T04:33:06.473" v="18692" actId="1076"/>
        <pc:sldMkLst>
          <pc:docMk/>
          <pc:sldMk cId="2419293545" sldId="765"/>
        </pc:sldMkLst>
        <pc:spChg chg="mod">
          <ac:chgData name="Matt Kayrish" userId="86b0ed96aac4a264" providerId="LiveId" clId="{1FCD28E5-E868-4621-BAE3-DA1201288C77}" dt="2020-03-15T21:29:13.468" v="6769" actId="1076"/>
          <ac:spMkLst>
            <pc:docMk/>
            <pc:sldMk cId="2419293545" sldId="765"/>
            <ac:spMk id="2" creationId="{00000000-0000-0000-0000-000000000000}"/>
          </ac:spMkLst>
        </pc:spChg>
        <pc:spChg chg="add del mod">
          <ac:chgData name="Matt Kayrish" userId="86b0ed96aac4a264" providerId="LiveId" clId="{1FCD28E5-E868-4621-BAE3-DA1201288C77}" dt="2020-03-15T21:25:25.448" v="6616" actId="478"/>
          <ac:spMkLst>
            <pc:docMk/>
            <pc:sldMk cId="2419293545" sldId="765"/>
            <ac:spMk id="5" creationId="{1B60D8DC-4CD9-438A-ACF7-3E4FC39280D9}"/>
          </ac:spMkLst>
        </pc:spChg>
        <pc:spChg chg="del">
          <ac:chgData name="Matt Kayrish" userId="86b0ed96aac4a264" providerId="LiveId" clId="{1FCD28E5-E868-4621-BAE3-DA1201288C77}" dt="2020-03-15T21:25:31.782" v="6617" actId="478"/>
          <ac:spMkLst>
            <pc:docMk/>
            <pc:sldMk cId="2419293545" sldId="765"/>
            <ac:spMk id="7" creationId="{00000000-0000-0000-0000-000000000000}"/>
          </ac:spMkLst>
        </pc:spChg>
        <pc:spChg chg="del">
          <ac:chgData name="Matt Kayrish" userId="86b0ed96aac4a264" providerId="LiveId" clId="{1FCD28E5-E868-4621-BAE3-DA1201288C77}" dt="2020-03-15T21:25:31.782" v="6617" actId="478"/>
          <ac:spMkLst>
            <pc:docMk/>
            <pc:sldMk cId="2419293545" sldId="765"/>
            <ac:spMk id="8" creationId="{D662E81F-128F-4F6D-B48A-97732E4ED581}"/>
          </ac:spMkLst>
        </pc:spChg>
        <pc:spChg chg="add mod">
          <ac:chgData name="Matt Kayrish" userId="86b0ed96aac4a264" providerId="LiveId" clId="{1FCD28E5-E868-4621-BAE3-DA1201288C77}" dt="2020-03-28T04:32:08.211" v="18629" actId="6549"/>
          <ac:spMkLst>
            <pc:docMk/>
            <pc:sldMk cId="2419293545" sldId="765"/>
            <ac:spMk id="9" creationId="{A43DE88F-1EE6-449D-B40D-A6EAA320A9FA}"/>
          </ac:spMkLst>
        </pc:spChg>
        <pc:spChg chg="add mod">
          <ac:chgData name="Matt Kayrish" userId="86b0ed96aac4a264" providerId="LiveId" clId="{1FCD28E5-E868-4621-BAE3-DA1201288C77}" dt="2020-03-28T04:32:51.683" v="18685" actId="1076"/>
          <ac:spMkLst>
            <pc:docMk/>
            <pc:sldMk cId="2419293545" sldId="765"/>
            <ac:spMk id="11" creationId="{23013942-BEDB-4545-B87B-9D8C727D63FA}"/>
          </ac:spMkLst>
        </pc:spChg>
        <pc:spChg chg="add mod">
          <ac:chgData name="Matt Kayrish" userId="86b0ed96aac4a264" providerId="LiveId" clId="{1FCD28E5-E868-4621-BAE3-DA1201288C77}" dt="2020-03-28T04:32:22.991" v="18645" actId="1038"/>
          <ac:spMkLst>
            <pc:docMk/>
            <pc:sldMk cId="2419293545" sldId="765"/>
            <ac:spMk id="14" creationId="{A660CB35-5BD2-4BD8-9314-48B9F52F9BD9}"/>
          </ac:spMkLst>
        </pc:spChg>
        <pc:spChg chg="add mod">
          <ac:chgData name="Matt Kayrish" userId="86b0ed96aac4a264" providerId="LiveId" clId="{1FCD28E5-E868-4621-BAE3-DA1201288C77}" dt="2020-03-28T04:32:22.991" v="18645" actId="1038"/>
          <ac:spMkLst>
            <pc:docMk/>
            <pc:sldMk cId="2419293545" sldId="765"/>
            <ac:spMk id="15" creationId="{A19F90B8-6E41-451F-88E7-5573DF1F8572}"/>
          </ac:spMkLst>
        </pc:spChg>
        <pc:spChg chg="add mod">
          <ac:chgData name="Matt Kayrish" userId="86b0ed96aac4a264" providerId="LiveId" clId="{1FCD28E5-E868-4621-BAE3-DA1201288C77}" dt="2020-03-28T04:32:40.097" v="18682" actId="1035"/>
          <ac:spMkLst>
            <pc:docMk/>
            <pc:sldMk cId="2419293545" sldId="765"/>
            <ac:spMk id="16" creationId="{54DEB0B4-D39F-406B-ADFD-4CA30AD3D025}"/>
          </ac:spMkLst>
        </pc:spChg>
        <pc:spChg chg="add mod">
          <ac:chgData name="Matt Kayrish" userId="86b0ed96aac4a264" providerId="LiveId" clId="{1FCD28E5-E868-4621-BAE3-DA1201288C77}" dt="2020-03-28T04:32:32.023" v="18647" actId="14100"/>
          <ac:spMkLst>
            <pc:docMk/>
            <pc:sldMk cId="2419293545" sldId="765"/>
            <ac:spMk id="18" creationId="{02E950EF-D76C-4D4A-81EA-2E7EAB07D76E}"/>
          </ac:spMkLst>
        </pc:spChg>
        <pc:spChg chg="add mod">
          <ac:chgData name="Matt Kayrish" userId="86b0ed96aac4a264" providerId="LiveId" clId="{1FCD28E5-E868-4621-BAE3-DA1201288C77}" dt="2020-03-28T04:32:47.109" v="18684" actId="14100"/>
          <ac:spMkLst>
            <pc:docMk/>
            <pc:sldMk cId="2419293545" sldId="765"/>
            <ac:spMk id="19" creationId="{A504DC1C-3669-4DE1-AE17-F3E0FD7403DE}"/>
          </ac:spMkLst>
        </pc:spChg>
        <pc:spChg chg="add mod">
          <ac:chgData name="Matt Kayrish" userId="86b0ed96aac4a264" providerId="LiveId" clId="{1FCD28E5-E868-4621-BAE3-DA1201288C77}" dt="2020-03-28T04:33:06.473" v="18692" actId="1076"/>
          <ac:spMkLst>
            <pc:docMk/>
            <pc:sldMk cId="2419293545" sldId="765"/>
            <ac:spMk id="20" creationId="{02667A75-D83A-42FB-8402-C868B7F052ED}"/>
          </ac:spMkLst>
        </pc:spChg>
        <pc:spChg chg="add mod">
          <ac:chgData name="Matt Kayrish" userId="86b0ed96aac4a264" providerId="LiveId" clId="{1FCD28E5-E868-4621-BAE3-DA1201288C77}" dt="2020-03-28T04:33:01.416" v="18691" actId="1037"/>
          <ac:spMkLst>
            <pc:docMk/>
            <pc:sldMk cId="2419293545" sldId="765"/>
            <ac:spMk id="21" creationId="{083448B4-9E8F-4339-89BE-9EB9439530F7}"/>
          </ac:spMkLst>
        </pc:spChg>
        <pc:grpChg chg="add del mod">
          <ac:chgData name="Matt Kayrish" userId="86b0ed96aac4a264" providerId="LiveId" clId="{1FCD28E5-E868-4621-BAE3-DA1201288C77}" dt="2020-03-15T21:24:58.111" v="6614" actId="478"/>
          <ac:grpSpMkLst>
            <pc:docMk/>
            <pc:sldMk cId="2419293545" sldId="765"/>
            <ac:grpSpMk id="6" creationId="{1518A4C6-EEDC-40FC-8BAB-C4D1152E4BA0}"/>
          </ac:grpSpMkLst>
        </pc:grpChg>
        <pc:graphicFrameChg chg="add del mod">
          <ac:chgData name="Matt Kayrish" userId="86b0ed96aac4a264" providerId="LiveId" clId="{1FCD28E5-E868-4621-BAE3-DA1201288C77}" dt="2020-03-12T03:47:14.696" v="480" actId="478"/>
          <ac:graphicFrameMkLst>
            <pc:docMk/>
            <pc:sldMk cId="2419293545" sldId="765"/>
            <ac:graphicFrameMk id="9" creationId="{34439769-BCE0-4CFA-B5E0-B7C3DBD3220E}"/>
          </ac:graphicFrameMkLst>
        </pc:graphicFrameChg>
        <pc:graphicFrameChg chg="add del mod modGraphic">
          <ac:chgData name="Matt Kayrish" userId="86b0ed96aac4a264" providerId="LiveId" clId="{1FCD28E5-E868-4621-BAE3-DA1201288C77}" dt="2020-03-15T21:25:31.782" v="6617" actId="478"/>
          <ac:graphicFrameMkLst>
            <pc:docMk/>
            <pc:sldMk cId="2419293545" sldId="765"/>
            <ac:graphicFrameMk id="13" creationId="{3C9DFD86-CD59-4976-B74A-BBF74D555106}"/>
          </ac:graphicFrameMkLst>
        </pc:graphicFrameChg>
        <pc:picChg chg="add mod">
          <ac:chgData name="Matt Kayrish" userId="86b0ed96aac4a264" providerId="LiveId" clId="{1FCD28E5-E868-4621-BAE3-DA1201288C77}" dt="2020-03-12T03:43:49.120" v="250" actId="164"/>
          <ac:picMkLst>
            <pc:docMk/>
            <pc:sldMk cId="2419293545" sldId="765"/>
            <ac:picMk id="3" creationId="{06715A12-556C-40B6-9631-100D7E17E4C3}"/>
          </ac:picMkLst>
        </pc:picChg>
        <pc:picChg chg="add mod">
          <ac:chgData name="Matt Kayrish" userId="86b0ed96aac4a264" providerId="LiveId" clId="{1FCD28E5-E868-4621-BAE3-DA1201288C77}" dt="2020-03-12T03:43:49.120" v="250" actId="164"/>
          <ac:picMkLst>
            <pc:docMk/>
            <pc:sldMk cId="2419293545" sldId="765"/>
            <ac:picMk id="4" creationId="{F2103D24-D9C0-4D93-AB33-E625E13C948F}"/>
          </ac:picMkLst>
        </pc:picChg>
        <pc:picChg chg="del">
          <ac:chgData name="Matt Kayrish" userId="86b0ed96aac4a264" providerId="LiveId" clId="{1FCD28E5-E868-4621-BAE3-DA1201288C77}" dt="2020-03-12T03:29:44.303" v="141" actId="478"/>
          <ac:picMkLst>
            <pc:docMk/>
            <pc:sldMk cId="2419293545" sldId="765"/>
            <ac:picMk id="11" creationId="{05A3DA09-273E-4CAD-B1D8-3ABA1CDAF94A}"/>
          </ac:picMkLst>
        </pc:picChg>
        <pc:picChg chg="del mod">
          <ac:chgData name="Matt Kayrish" userId="86b0ed96aac4a264" providerId="LiveId" clId="{1FCD28E5-E868-4621-BAE3-DA1201288C77}" dt="2020-03-12T03:54:21.647" v="733" actId="478"/>
          <ac:picMkLst>
            <pc:docMk/>
            <pc:sldMk cId="2419293545" sldId="765"/>
            <ac:picMk id="12" creationId="{94D6FC2D-2571-4081-B8CE-C407AE46E5A2}"/>
          </ac:picMkLst>
        </pc:picChg>
        <pc:cxnChg chg="add del">
          <ac:chgData name="Matt Kayrish" userId="86b0ed96aac4a264" providerId="LiveId" clId="{1FCD28E5-E868-4621-BAE3-DA1201288C77}" dt="2020-03-15T21:46:12.636" v="7007" actId="478"/>
          <ac:cxnSpMkLst>
            <pc:docMk/>
            <pc:sldMk cId="2419293545" sldId="765"/>
            <ac:cxnSpMk id="12" creationId="{EEA2393E-08E6-42B2-95CD-060EB623E768}"/>
          </ac:cxnSpMkLst>
        </pc:cxnChg>
        <pc:cxnChg chg="add del mod">
          <ac:chgData name="Matt Kayrish" userId="86b0ed96aac4a264" providerId="LiveId" clId="{1FCD28E5-E868-4621-BAE3-DA1201288C77}" dt="2020-03-15T21:44:54.018" v="6927" actId="478"/>
          <ac:cxnSpMkLst>
            <pc:docMk/>
            <pc:sldMk cId="2419293545" sldId="765"/>
            <ac:cxnSpMk id="17" creationId="{33BBDFE9-CB40-4174-AD9B-3C3F32237F2B}"/>
          </ac:cxnSpMkLst>
        </pc:cxnChg>
      </pc:sldChg>
      <pc:sldChg chg="addSp delSp modSp add ord">
        <pc:chgData name="Matt Kayrish" userId="86b0ed96aac4a264" providerId="LiveId" clId="{1FCD28E5-E868-4621-BAE3-DA1201288C77}" dt="2020-03-28T04:25:30.911" v="18456" actId="14100"/>
        <pc:sldMkLst>
          <pc:docMk/>
          <pc:sldMk cId="1298993028" sldId="766"/>
        </pc:sldMkLst>
        <pc:spChg chg="del">
          <ac:chgData name="Matt Kayrish" userId="86b0ed96aac4a264" providerId="LiveId" clId="{1FCD28E5-E868-4621-BAE3-DA1201288C77}" dt="2020-03-15T21:22:49.846" v="6489" actId="478"/>
          <ac:spMkLst>
            <pc:docMk/>
            <pc:sldMk cId="1298993028" sldId="766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4T06:15:58.712" v="1170" actId="478"/>
          <ac:spMkLst>
            <pc:docMk/>
            <pc:sldMk cId="1298993028" sldId="766"/>
            <ac:spMk id="5" creationId="{1B60D8DC-4CD9-438A-ACF7-3E4FC39280D9}"/>
          </ac:spMkLst>
        </pc:spChg>
        <pc:spChg chg="add del mod">
          <ac:chgData name="Matt Kayrish" userId="86b0ed96aac4a264" providerId="LiveId" clId="{1FCD28E5-E868-4621-BAE3-DA1201288C77}" dt="2020-03-15T03:11:20.331" v="1705" actId="478"/>
          <ac:spMkLst>
            <pc:docMk/>
            <pc:sldMk cId="1298993028" sldId="766"/>
            <ac:spMk id="9" creationId="{EBECC581-F710-497B-8036-8116B13C2023}"/>
          </ac:spMkLst>
        </pc:spChg>
        <pc:spChg chg="add del mod">
          <ac:chgData name="Matt Kayrish" userId="86b0ed96aac4a264" providerId="LiveId" clId="{1FCD28E5-E868-4621-BAE3-DA1201288C77}" dt="2020-03-28T04:17:34.159" v="18122" actId="21"/>
          <ac:spMkLst>
            <pc:docMk/>
            <pc:sldMk cId="1298993028" sldId="766"/>
            <ac:spMk id="15" creationId="{DCD24401-F7CA-4874-8F73-68E8E1A50683}"/>
          </ac:spMkLst>
        </pc:spChg>
        <pc:spChg chg="add mod">
          <ac:chgData name="Matt Kayrish" userId="86b0ed96aac4a264" providerId="LiveId" clId="{1FCD28E5-E868-4621-BAE3-DA1201288C77}" dt="2020-03-28T04:24:48.268" v="18432" actId="1076"/>
          <ac:spMkLst>
            <pc:docMk/>
            <pc:sldMk cId="1298993028" sldId="766"/>
            <ac:spMk id="17" creationId="{BD463E4C-48E5-4A00-BD22-ACD1FB45DED0}"/>
          </ac:spMkLst>
        </pc:spChg>
        <pc:spChg chg="add del mod">
          <ac:chgData name="Matt Kayrish" userId="86b0ed96aac4a264" providerId="LiveId" clId="{1FCD28E5-E868-4621-BAE3-DA1201288C77}" dt="2020-03-28T04:17:34.159" v="18122" actId="21"/>
          <ac:spMkLst>
            <pc:docMk/>
            <pc:sldMk cId="1298993028" sldId="766"/>
            <ac:spMk id="18" creationId="{1FD20CF0-B08C-4A41-B8C7-352E40EE6C25}"/>
          </ac:spMkLst>
        </pc:spChg>
        <pc:spChg chg="add del mod">
          <ac:chgData name="Matt Kayrish" userId="86b0ed96aac4a264" providerId="LiveId" clId="{1FCD28E5-E868-4621-BAE3-DA1201288C77}" dt="2020-03-28T04:17:34.159" v="18122" actId="21"/>
          <ac:spMkLst>
            <pc:docMk/>
            <pc:sldMk cId="1298993028" sldId="766"/>
            <ac:spMk id="19" creationId="{5569C540-D8F7-485F-8673-601F1FFAF56A}"/>
          </ac:spMkLst>
        </pc:spChg>
        <pc:spChg chg="add mod">
          <ac:chgData name="Matt Kayrish" userId="86b0ed96aac4a264" providerId="LiveId" clId="{1FCD28E5-E868-4621-BAE3-DA1201288C77}" dt="2020-03-28T04:21:29.975" v="18380" actId="14100"/>
          <ac:spMkLst>
            <pc:docMk/>
            <pc:sldMk cId="1298993028" sldId="766"/>
            <ac:spMk id="20" creationId="{F42C3216-4586-436D-A211-8C8048E32630}"/>
          </ac:spMkLst>
        </pc:spChg>
        <pc:spChg chg="add mod">
          <ac:chgData name="Matt Kayrish" userId="86b0ed96aac4a264" providerId="LiveId" clId="{1FCD28E5-E868-4621-BAE3-DA1201288C77}" dt="2020-03-28T04:21:53.382" v="18410" actId="1035"/>
          <ac:spMkLst>
            <pc:docMk/>
            <pc:sldMk cId="1298993028" sldId="766"/>
            <ac:spMk id="21" creationId="{4E6D9EDD-1990-4001-AE2D-A93F5B607D3C}"/>
          </ac:spMkLst>
        </pc:spChg>
        <pc:spChg chg="add del mod">
          <ac:chgData name="Matt Kayrish" userId="86b0ed96aac4a264" providerId="LiveId" clId="{1FCD28E5-E868-4621-BAE3-DA1201288C77}" dt="2020-03-28T04:17:34.159" v="18122" actId="21"/>
          <ac:spMkLst>
            <pc:docMk/>
            <pc:sldMk cId="1298993028" sldId="766"/>
            <ac:spMk id="22" creationId="{0F2F8908-54E1-4871-BB14-127555632DD8}"/>
          </ac:spMkLst>
        </pc:spChg>
        <pc:spChg chg="add del">
          <ac:chgData name="Matt Kayrish" userId="86b0ed96aac4a264" providerId="LiveId" clId="{1FCD28E5-E868-4621-BAE3-DA1201288C77}" dt="2020-03-28T04:24:42.060" v="18431" actId="478"/>
          <ac:spMkLst>
            <pc:docMk/>
            <pc:sldMk cId="1298993028" sldId="766"/>
            <ac:spMk id="25" creationId="{C28F02E6-679A-48D3-8FB0-B5B6DE766411}"/>
          </ac:spMkLst>
        </pc:spChg>
        <pc:spChg chg="add del mod">
          <ac:chgData name="Matt Kayrish" userId="86b0ed96aac4a264" providerId="LiveId" clId="{1FCD28E5-E868-4621-BAE3-DA1201288C77}" dt="2020-03-15T21:22:57.912" v="6491" actId="478"/>
          <ac:spMkLst>
            <pc:docMk/>
            <pc:sldMk cId="1298993028" sldId="766"/>
            <ac:spMk id="26" creationId="{AF5C4CF2-BA2E-4A2C-B0FC-508FCA26D92F}"/>
          </ac:spMkLst>
        </pc:spChg>
        <pc:spChg chg="add">
          <ac:chgData name="Matt Kayrish" userId="86b0ed96aac4a264" providerId="LiveId" clId="{1FCD28E5-E868-4621-BAE3-DA1201288C77}" dt="2020-03-15T21:22:50.250" v="6490"/>
          <ac:spMkLst>
            <pc:docMk/>
            <pc:sldMk cId="1298993028" sldId="766"/>
            <ac:spMk id="27" creationId="{BC88D9D0-2AC6-44E9-98E6-3C82F3931818}"/>
          </ac:spMkLst>
        </pc:spChg>
        <pc:spChg chg="add del">
          <ac:chgData name="Matt Kayrish" userId="86b0ed96aac4a264" providerId="LiveId" clId="{1FCD28E5-E868-4621-BAE3-DA1201288C77}" dt="2020-03-28T04:24:27.968" v="18428" actId="478"/>
          <ac:spMkLst>
            <pc:docMk/>
            <pc:sldMk cId="1298993028" sldId="766"/>
            <ac:spMk id="28" creationId="{7A34EA85-72D3-4D7A-88D1-62B7ACCA7ED7}"/>
          </ac:spMkLst>
        </pc:spChg>
        <pc:spChg chg="add del">
          <ac:chgData name="Matt Kayrish" userId="86b0ed96aac4a264" providerId="LiveId" clId="{1FCD28E5-E868-4621-BAE3-DA1201288C77}" dt="2020-03-28T04:23:43.138" v="18418" actId="478"/>
          <ac:spMkLst>
            <pc:docMk/>
            <pc:sldMk cId="1298993028" sldId="766"/>
            <ac:spMk id="30" creationId="{5DB32129-7854-4A1C-A0C7-C699BAFF0C2A}"/>
          </ac:spMkLst>
        </pc:spChg>
        <pc:spChg chg="add mod">
          <ac:chgData name="Matt Kayrish" userId="86b0ed96aac4a264" providerId="LiveId" clId="{1FCD28E5-E868-4621-BAE3-DA1201288C77}" dt="2020-03-28T04:25:23.879" v="18454" actId="1076"/>
          <ac:spMkLst>
            <pc:docMk/>
            <pc:sldMk cId="1298993028" sldId="766"/>
            <ac:spMk id="32" creationId="{BF9E91E9-E593-466B-9C72-CB3FB7F0237F}"/>
          </ac:spMkLst>
        </pc:spChg>
        <pc:grpChg chg="del">
          <ac:chgData name="Matt Kayrish" userId="86b0ed96aac4a264" providerId="LiveId" clId="{1FCD28E5-E868-4621-BAE3-DA1201288C77}" dt="2020-03-15T20:57:59.837" v="4067" actId="478"/>
          <ac:grpSpMkLst>
            <pc:docMk/>
            <pc:sldMk cId="1298993028" sldId="766"/>
            <ac:grpSpMk id="6" creationId="{1518A4C6-EEDC-40FC-8BAB-C4D1152E4BA0}"/>
          </ac:grpSpMkLst>
        </pc:grpChg>
        <pc:graphicFrameChg chg="del">
          <ac:chgData name="Matt Kayrish" userId="86b0ed96aac4a264" providerId="LiveId" clId="{1FCD28E5-E868-4621-BAE3-DA1201288C77}" dt="2020-03-14T06:16:03.450" v="1171" actId="478"/>
          <ac:graphicFrameMkLst>
            <pc:docMk/>
            <pc:sldMk cId="1298993028" sldId="766"/>
            <ac:graphicFrameMk id="13" creationId="{3C9DFD86-CD59-4976-B74A-BBF74D555106}"/>
          </ac:graphicFrameMkLst>
        </pc:graphicFrameChg>
        <pc:picChg chg="add mod ord">
          <ac:chgData name="Matt Kayrish" userId="86b0ed96aac4a264" providerId="LiveId" clId="{1FCD28E5-E868-4621-BAE3-DA1201288C77}" dt="2020-03-28T04:21:04.415" v="18337" actId="167"/>
          <ac:picMkLst>
            <pc:docMk/>
            <pc:sldMk cId="1298993028" sldId="766"/>
            <ac:picMk id="2" creationId="{FB3C4B46-8A7D-48E4-8E1E-433A5448B550}"/>
          </ac:picMkLst>
        </pc:picChg>
        <pc:picChg chg="add mod ord">
          <ac:chgData name="Matt Kayrish" userId="86b0ed96aac4a264" providerId="LiveId" clId="{1FCD28E5-E868-4621-BAE3-DA1201288C77}" dt="2020-03-28T04:21:08.773" v="18338" actId="167"/>
          <ac:picMkLst>
            <pc:docMk/>
            <pc:sldMk cId="1298993028" sldId="766"/>
            <ac:picMk id="3" creationId="{63230CE1-A5A5-421C-81BD-67D6214DB857}"/>
          </ac:picMkLst>
        </pc:picChg>
        <pc:picChg chg="add del mod">
          <ac:chgData name="Matt Kayrish" userId="86b0ed96aac4a264" providerId="LiveId" clId="{1FCD28E5-E868-4621-BAE3-DA1201288C77}" dt="2020-03-15T20:56:42.479" v="4040" actId="21"/>
          <ac:picMkLst>
            <pc:docMk/>
            <pc:sldMk cId="1298993028" sldId="766"/>
            <ac:picMk id="10" creationId="{1D43267B-C07E-4DB0-9242-7D8A66C3FB35}"/>
          </ac:picMkLst>
        </pc:picChg>
        <pc:picChg chg="add del mod">
          <ac:chgData name="Matt Kayrish" userId="86b0ed96aac4a264" providerId="LiveId" clId="{1FCD28E5-E868-4621-BAE3-DA1201288C77}" dt="2020-03-15T20:56:42.479" v="4040" actId="21"/>
          <ac:picMkLst>
            <pc:docMk/>
            <pc:sldMk cId="1298993028" sldId="766"/>
            <ac:picMk id="11" creationId="{ED14B877-ADB9-4C9A-B5B7-27869CE7F21A}"/>
          </ac:picMkLst>
        </pc:picChg>
        <pc:picChg chg="add del mod">
          <ac:chgData name="Matt Kayrish" userId="86b0ed96aac4a264" providerId="LiveId" clId="{1FCD28E5-E868-4621-BAE3-DA1201288C77}" dt="2020-03-28T04:18:30.255" v="18275" actId="478"/>
          <ac:picMkLst>
            <pc:docMk/>
            <pc:sldMk cId="1298993028" sldId="766"/>
            <ac:picMk id="12" creationId="{8DD99EF6-6A13-4AE2-BC6A-CA7FA8CDB9F4}"/>
          </ac:picMkLst>
        </pc:picChg>
        <pc:picChg chg="add del mod">
          <ac:chgData name="Matt Kayrish" userId="86b0ed96aac4a264" providerId="LiveId" clId="{1FCD28E5-E868-4621-BAE3-DA1201288C77}" dt="2020-03-15T21:00:21.848" v="4173" actId="478"/>
          <ac:picMkLst>
            <pc:docMk/>
            <pc:sldMk cId="1298993028" sldId="766"/>
            <ac:picMk id="14" creationId="{4331E135-43AB-4935-B872-D2E5841A0451}"/>
          </ac:picMkLst>
        </pc:picChg>
        <pc:cxnChg chg="add del mod">
          <ac:chgData name="Matt Kayrish" userId="86b0ed96aac4a264" providerId="LiveId" clId="{1FCD28E5-E868-4621-BAE3-DA1201288C77}" dt="2020-03-28T04:17:34.159" v="18122" actId="21"/>
          <ac:cxnSpMkLst>
            <pc:docMk/>
            <pc:sldMk cId="1298993028" sldId="766"/>
            <ac:cxnSpMk id="16" creationId="{D9B1B365-2D93-4D39-8834-6666C959B480}"/>
          </ac:cxnSpMkLst>
        </pc:cxnChg>
        <pc:cxnChg chg="add del mod">
          <ac:chgData name="Matt Kayrish" userId="86b0ed96aac4a264" providerId="LiveId" clId="{1FCD28E5-E868-4621-BAE3-DA1201288C77}" dt="2020-03-28T04:17:34.159" v="18122" actId="21"/>
          <ac:cxnSpMkLst>
            <pc:docMk/>
            <pc:sldMk cId="1298993028" sldId="766"/>
            <ac:cxnSpMk id="23" creationId="{CD4A9733-639B-486C-9195-8DB1CEE2F4B4}"/>
          </ac:cxnSpMkLst>
        </pc:cxnChg>
        <pc:cxnChg chg="add mod">
          <ac:chgData name="Matt Kayrish" userId="86b0ed96aac4a264" providerId="LiveId" clId="{1FCD28E5-E868-4621-BAE3-DA1201288C77}" dt="2020-03-28T04:24:55.351" v="18434" actId="14100"/>
          <ac:cxnSpMkLst>
            <pc:docMk/>
            <pc:sldMk cId="1298993028" sldId="766"/>
            <ac:cxnSpMk id="24" creationId="{B53D2F49-4A9A-4453-AE22-F958517D54AB}"/>
          </ac:cxnSpMkLst>
        </pc:cxnChg>
        <pc:cxnChg chg="add del">
          <ac:chgData name="Matt Kayrish" userId="86b0ed96aac4a264" providerId="LiveId" clId="{1FCD28E5-E868-4621-BAE3-DA1201288C77}" dt="2020-03-28T04:24:34.660" v="18430" actId="478"/>
          <ac:cxnSpMkLst>
            <pc:docMk/>
            <pc:sldMk cId="1298993028" sldId="766"/>
            <ac:cxnSpMk id="26" creationId="{6D4B6F6B-5995-420D-A86A-8C1F6178DF61}"/>
          </ac:cxnSpMkLst>
        </pc:cxnChg>
        <pc:cxnChg chg="add del">
          <ac:chgData name="Matt Kayrish" userId="86b0ed96aac4a264" providerId="LiveId" clId="{1FCD28E5-E868-4621-BAE3-DA1201288C77}" dt="2020-03-28T04:24:30.949" v="18429" actId="478"/>
          <ac:cxnSpMkLst>
            <pc:docMk/>
            <pc:sldMk cId="1298993028" sldId="766"/>
            <ac:cxnSpMk id="29" creationId="{766AAD37-84FF-4F2C-A19C-237592A390D3}"/>
          </ac:cxnSpMkLst>
        </pc:cxnChg>
        <pc:cxnChg chg="add del mod">
          <ac:chgData name="Matt Kayrish" userId="86b0ed96aac4a264" providerId="LiveId" clId="{1FCD28E5-E868-4621-BAE3-DA1201288C77}" dt="2020-03-28T04:23:40.164" v="18417" actId="478"/>
          <ac:cxnSpMkLst>
            <pc:docMk/>
            <pc:sldMk cId="1298993028" sldId="766"/>
            <ac:cxnSpMk id="31" creationId="{2B3F302D-F5AC-4BF6-B57E-9EE2D8855685}"/>
          </ac:cxnSpMkLst>
        </pc:cxnChg>
        <pc:cxnChg chg="add mod">
          <ac:chgData name="Matt Kayrish" userId="86b0ed96aac4a264" providerId="LiveId" clId="{1FCD28E5-E868-4621-BAE3-DA1201288C77}" dt="2020-03-28T04:25:30.911" v="18456" actId="14100"/>
          <ac:cxnSpMkLst>
            <pc:docMk/>
            <pc:sldMk cId="1298993028" sldId="766"/>
            <ac:cxnSpMk id="33" creationId="{5ECDADFA-945B-45C5-AF7C-6D139DBE7E49}"/>
          </ac:cxnSpMkLst>
        </pc:cxnChg>
      </pc:sldChg>
      <pc:sldChg chg="addSp delSp modSp add del ord">
        <pc:chgData name="Matt Kayrish" userId="86b0ed96aac4a264" providerId="LiveId" clId="{1FCD28E5-E868-4621-BAE3-DA1201288C77}" dt="2020-03-16T00:02:14.877" v="9884" actId="2696"/>
        <pc:sldMkLst>
          <pc:docMk/>
          <pc:sldMk cId="2124473640" sldId="767"/>
        </pc:sldMkLst>
        <pc:spChg chg="add del mod">
          <ac:chgData name="Matt Kayrish" userId="86b0ed96aac4a264" providerId="LiveId" clId="{1FCD28E5-E868-4621-BAE3-DA1201288C77}" dt="2020-03-16T00:00:09.906" v="9659" actId="21"/>
          <ac:spMkLst>
            <pc:docMk/>
            <pc:sldMk cId="2124473640" sldId="767"/>
            <ac:spMk id="6" creationId="{D46A36B8-CB9D-41BC-BEA2-C79E7F862492}"/>
          </ac:spMkLst>
        </pc:spChg>
        <pc:spChg chg="add del mod">
          <ac:chgData name="Matt Kayrish" userId="86b0ed96aac4a264" providerId="LiveId" clId="{1FCD28E5-E868-4621-BAE3-DA1201288C77}" dt="2020-03-16T00:00:21.494" v="9662" actId="21"/>
          <ac:spMkLst>
            <pc:docMk/>
            <pc:sldMk cId="2124473640" sldId="767"/>
            <ac:spMk id="13" creationId="{15829EE1-A4A4-43B5-B540-A593F9925AB8}"/>
          </ac:spMkLst>
        </pc:spChg>
        <pc:grpChg chg="add mod">
          <ac:chgData name="Matt Kayrish" userId="86b0ed96aac4a264" providerId="LiveId" clId="{1FCD28E5-E868-4621-BAE3-DA1201288C77}" dt="2020-03-14T06:19:25.032" v="1206" actId="164"/>
          <ac:grpSpMkLst>
            <pc:docMk/>
            <pc:sldMk cId="2124473640" sldId="767"/>
            <ac:grpSpMk id="5" creationId="{2CB19902-78B2-4EC0-A109-B9FB6DBFD5E5}"/>
          </ac:grpSpMkLst>
        </pc:grpChg>
        <pc:graphicFrameChg chg="add del mod modGraphic">
          <ac:chgData name="Matt Kayrish" userId="86b0ed96aac4a264" providerId="LiveId" clId="{1FCD28E5-E868-4621-BAE3-DA1201288C77}" dt="2020-03-14T06:39:22.109" v="1537" actId="478"/>
          <ac:graphicFrameMkLst>
            <pc:docMk/>
            <pc:sldMk cId="2124473640" sldId="767"/>
            <ac:graphicFrameMk id="9" creationId="{83859166-EC07-4D6F-B814-6C5C3B12C840}"/>
          </ac:graphicFrameMkLst>
        </pc:graphicFrameChg>
        <pc:picChg chg="add mod">
          <ac:chgData name="Matt Kayrish" userId="86b0ed96aac4a264" providerId="LiveId" clId="{1FCD28E5-E868-4621-BAE3-DA1201288C77}" dt="2020-03-14T06:19:25.032" v="1206" actId="164"/>
          <ac:picMkLst>
            <pc:docMk/>
            <pc:sldMk cId="2124473640" sldId="767"/>
            <ac:picMk id="3" creationId="{6F192932-D773-4596-BB29-3FC46D90F0A2}"/>
          </ac:picMkLst>
        </pc:picChg>
        <pc:picChg chg="add mod">
          <ac:chgData name="Matt Kayrish" userId="86b0ed96aac4a264" providerId="LiveId" clId="{1FCD28E5-E868-4621-BAE3-DA1201288C77}" dt="2020-03-14T06:19:25.032" v="1206" actId="164"/>
          <ac:picMkLst>
            <pc:docMk/>
            <pc:sldMk cId="2124473640" sldId="767"/>
            <ac:picMk id="4" creationId="{45573831-E727-41A0-B357-96BEEEB08FFC}"/>
          </ac:picMkLst>
        </pc:picChg>
        <pc:picChg chg="del">
          <ac:chgData name="Matt Kayrish" userId="86b0ed96aac4a264" providerId="LiveId" clId="{1FCD28E5-E868-4621-BAE3-DA1201288C77}" dt="2020-03-14T06:19:09.968" v="1203" actId="478"/>
          <ac:picMkLst>
            <pc:docMk/>
            <pc:sldMk cId="2124473640" sldId="767"/>
            <ac:picMk id="11" creationId="{05A3DA09-273E-4CAD-B1D8-3ABA1CDAF94A}"/>
          </ac:picMkLst>
        </pc:picChg>
        <pc:picChg chg="del">
          <ac:chgData name="Matt Kayrish" userId="86b0ed96aac4a264" providerId="LiveId" clId="{1FCD28E5-E868-4621-BAE3-DA1201288C77}" dt="2020-03-14T06:16:45.058" v="1185" actId="478"/>
          <ac:picMkLst>
            <pc:docMk/>
            <pc:sldMk cId="2124473640" sldId="767"/>
            <ac:picMk id="12" creationId="{94D6FC2D-2571-4081-B8CE-C407AE46E5A2}"/>
          </ac:picMkLst>
        </pc:picChg>
      </pc:sldChg>
      <pc:sldChg chg="delSp add del">
        <pc:chgData name="Matt Kayrish" userId="86b0ed96aac4a264" providerId="LiveId" clId="{1FCD28E5-E868-4621-BAE3-DA1201288C77}" dt="2020-03-15T23:59:48.442" v="9657" actId="47"/>
        <pc:sldMkLst>
          <pc:docMk/>
          <pc:sldMk cId="86844867" sldId="768"/>
        </pc:sldMkLst>
        <pc:picChg chg="del">
          <ac:chgData name="Matt Kayrish" userId="86b0ed96aac4a264" providerId="LiveId" clId="{1FCD28E5-E868-4621-BAE3-DA1201288C77}" dt="2020-03-14T06:19:01.635" v="1202" actId="478"/>
          <ac:picMkLst>
            <pc:docMk/>
            <pc:sldMk cId="86844867" sldId="768"/>
            <ac:picMk id="11" creationId="{05A3DA09-273E-4CAD-B1D8-3ABA1CDAF94A}"/>
          </ac:picMkLst>
        </pc:picChg>
      </pc:sldChg>
      <pc:sldChg chg="addSp delSp add del">
        <pc:chgData name="Matt Kayrish" userId="86b0ed96aac4a264" providerId="LiveId" clId="{1FCD28E5-E868-4621-BAE3-DA1201288C77}" dt="2020-03-15T23:59:47.628" v="9656" actId="47"/>
        <pc:sldMkLst>
          <pc:docMk/>
          <pc:sldMk cId="520547806" sldId="769"/>
        </pc:sldMkLst>
        <pc:picChg chg="del">
          <ac:chgData name="Matt Kayrish" userId="86b0ed96aac4a264" providerId="LiveId" clId="{1FCD28E5-E868-4621-BAE3-DA1201288C77}" dt="2020-03-14T06:18:02.718" v="1191" actId="478"/>
          <ac:picMkLst>
            <pc:docMk/>
            <pc:sldMk cId="520547806" sldId="769"/>
            <ac:picMk id="3" creationId="{6F192932-D773-4596-BB29-3FC46D90F0A2}"/>
          </ac:picMkLst>
        </pc:picChg>
        <pc:picChg chg="del">
          <ac:chgData name="Matt Kayrish" userId="86b0ed96aac4a264" providerId="LiveId" clId="{1FCD28E5-E868-4621-BAE3-DA1201288C77}" dt="2020-03-14T06:18:03.953" v="1192" actId="478"/>
          <ac:picMkLst>
            <pc:docMk/>
            <pc:sldMk cId="520547806" sldId="769"/>
            <ac:picMk id="4" creationId="{45573831-E727-41A0-B357-96BEEEB08FFC}"/>
          </ac:picMkLst>
        </pc:picChg>
        <pc:picChg chg="add">
          <ac:chgData name="Matt Kayrish" userId="86b0ed96aac4a264" providerId="LiveId" clId="{1FCD28E5-E868-4621-BAE3-DA1201288C77}" dt="2020-03-14T06:18:05.672" v="1193"/>
          <ac:picMkLst>
            <pc:docMk/>
            <pc:sldMk cId="520547806" sldId="769"/>
            <ac:picMk id="5" creationId="{705D99F1-744B-4EE9-914A-7ED4970A750F}"/>
          </ac:picMkLst>
        </pc:picChg>
        <pc:picChg chg="del">
          <ac:chgData name="Matt Kayrish" userId="86b0ed96aac4a264" providerId="LiveId" clId="{1FCD28E5-E868-4621-BAE3-DA1201288C77}" dt="2020-03-14T06:18:59.138" v="1201" actId="478"/>
          <ac:picMkLst>
            <pc:docMk/>
            <pc:sldMk cId="520547806" sldId="769"/>
            <ac:picMk id="11" creationId="{05A3DA09-273E-4CAD-B1D8-3ABA1CDAF94A}"/>
          </ac:picMkLst>
        </pc:picChg>
      </pc:sldChg>
      <pc:sldChg chg="addSp delSp modSp add del">
        <pc:chgData name="Matt Kayrish" userId="86b0ed96aac4a264" providerId="LiveId" clId="{1FCD28E5-E868-4621-BAE3-DA1201288C77}" dt="2020-03-15T23:59:45.699" v="9655" actId="47"/>
        <pc:sldMkLst>
          <pc:docMk/>
          <pc:sldMk cId="1458595398" sldId="770"/>
        </pc:sldMkLst>
        <pc:picChg chg="add mod">
          <ac:chgData name="Matt Kayrish" userId="86b0ed96aac4a264" providerId="LiveId" clId="{1FCD28E5-E868-4621-BAE3-DA1201288C77}" dt="2020-03-14T06:18:32.974" v="1197" actId="1076"/>
          <ac:picMkLst>
            <pc:docMk/>
            <pc:sldMk cId="1458595398" sldId="770"/>
            <ac:picMk id="3" creationId="{8187FEED-F36D-4141-990F-F6EDAA7A30CE}"/>
          </ac:picMkLst>
        </pc:picChg>
        <pc:picChg chg="add mod">
          <ac:chgData name="Matt Kayrish" userId="86b0ed96aac4a264" providerId="LiveId" clId="{1FCD28E5-E868-4621-BAE3-DA1201288C77}" dt="2020-03-14T06:18:54.445" v="1199" actId="1076"/>
          <ac:picMkLst>
            <pc:docMk/>
            <pc:sldMk cId="1458595398" sldId="770"/>
            <ac:picMk id="4" creationId="{FF791B7C-FE17-42DD-B73F-0C39322475EC}"/>
          </ac:picMkLst>
        </pc:picChg>
        <pc:picChg chg="del">
          <ac:chgData name="Matt Kayrish" userId="86b0ed96aac4a264" providerId="LiveId" clId="{1FCD28E5-E868-4621-BAE3-DA1201288C77}" dt="2020-03-14T06:18:12.143" v="1195" actId="478"/>
          <ac:picMkLst>
            <pc:docMk/>
            <pc:sldMk cId="1458595398" sldId="770"/>
            <ac:picMk id="5" creationId="{705D99F1-744B-4EE9-914A-7ED4970A750F}"/>
          </ac:picMkLst>
        </pc:picChg>
        <pc:picChg chg="del">
          <ac:chgData name="Matt Kayrish" userId="86b0ed96aac4a264" providerId="LiveId" clId="{1FCD28E5-E868-4621-BAE3-DA1201288C77}" dt="2020-03-14T06:18:56.357" v="1200" actId="478"/>
          <ac:picMkLst>
            <pc:docMk/>
            <pc:sldMk cId="1458595398" sldId="770"/>
            <ac:picMk id="11" creationId="{05A3DA09-273E-4CAD-B1D8-3ABA1CDAF94A}"/>
          </ac:picMkLst>
        </pc:picChg>
      </pc:sldChg>
      <pc:sldChg chg="add del">
        <pc:chgData name="Matt Kayrish" userId="86b0ed96aac4a264" providerId="LiveId" clId="{1FCD28E5-E868-4621-BAE3-DA1201288C77}" dt="2020-03-15T23:59:35.236" v="9654" actId="47"/>
        <pc:sldMkLst>
          <pc:docMk/>
          <pc:sldMk cId="696911203" sldId="771"/>
        </pc:sldMkLst>
      </pc:sldChg>
      <pc:sldChg chg="addSp delSp modSp add del">
        <pc:chgData name="Matt Kayrish" userId="86b0ed96aac4a264" providerId="LiveId" clId="{1FCD28E5-E868-4621-BAE3-DA1201288C77}" dt="2020-03-15T22:08:03.521" v="7885" actId="2696"/>
        <pc:sldMkLst>
          <pc:docMk/>
          <pc:sldMk cId="1747271620" sldId="772"/>
        </pc:sldMkLst>
        <pc:picChg chg="add del mod">
          <ac:chgData name="Matt Kayrish" userId="86b0ed96aac4a264" providerId="LiveId" clId="{1FCD28E5-E868-4621-BAE3-DA1201288C77}" dt="2020-03-15T22:07:13.577" v="7879" actId="21"/>
          <ac:picMkLst>
            <pc:docMk/>
            <pc:sldMk cId="1747271620" sldId="772"/>
            <ac:picMk id="5" creationId="{C3447C67-35E8-4FE0-831B-0D3666D1F24B}"/>
          </ac:picMkLst>
        </pc:picChg>
        <pc:picChg chg="del">
          <ac:chgData name="Matt Kayrish" userId="86b0ed96aac4a264" providerId="LiveId" clId="{1FCD28E5-E868-4621-BAE3-DA1201288C77}" dt="2020-03-15T17:21:57.776" v="1715" actId="478"/>
          <ac:picMkLst>
            <pc:docMk/>
            <pc:sldMk cId="1747271620" sldId="772"/>
            <ac:picMk id="10" creationId="{1D43267B-C07E-4DB0-9242-7D8A66C3FB35}"/>
          </ac:picMkLst>
        </pc:picChg>
        <pc:picChg chg="del mod">
          <ac:chgData name="Matt Kayrish" userId="86b0ed96aac4a264" providerId="LiveId" clId="{1FCD28E5-E868-4621-BAE3-DA1201288C77}" dt="2020-03-15T22:06:27.145" v="7874" actId="478"/>
          <ac:picMkLst>
            <pc:docMk/>
            <pc:sldMk cId="1747271620" sldId="772"/>
            <ac:picMk id="11" creationId="{ED14B877-ADB9-4C9A-B5B7-27869CE7F21A}"/>
          </ac:picMkLst>
        </pc:picChg>
        <pc:cxnChg chg="add del mod">
          <ac:chgData name="Matt Kayrish" userId="86b0ed96aac4a264" providerId="LiveId" clId="{1FCD28E5-E868-4621-BAE3-DA1201288C77}" dt="2020-03-15T17:23:38.165" v="1811" actId="478"/>
          <ac:cxnSpMkLst>
            <pc:docMk/>
            <pc:sldMk cId="1747271620" sldId="772"/>
            <ac:cxnSpMk id="12" creationId="{D26B9D08-64B9-4482-9C9F-E24DAE115FC2}"/>
          </ac:cxnSpMkLst>
        </pc:cxnChg>
        <pc:cxnChg chg="add del mod">
          <ac:chgData name="Matt Kayrish" userId="86b0ed96aac4a264" providerId="LiveId" clId="{1FCD28E5-E868-4621-BAE3-DA1201288C77}" dt="2020-03-15T17:24:20.700" v="1814" actId="478"/>
          <ac:cxnSpMkLst>
            <pc:docMk/>
            <pc:sldMk cId="1747271620" sldId="772"/>
            <ac:cxnSpMk id="15" creationId="{22F96F38-0207-4AD2-B8F5-FF43B2C0CD6C}"/>
          </ac:cxnSpMkLst>
        </pc:cxnChg>
        <pc:cxnChg chg="add del mod">
          <ac:chgData name="Matt Kayrish" userId="86b0ed96aac4a264" providerId="LiveId" clId="{1FCD28E5-E868-4621-BAE3-DA1201288C77}" dt="2020-03-15T22:06:29.414" v="7875" actId="478"/>
          <ac:cxnSpMkLst>
            <pc:docMk/>
            <pc:sldMk cId="1747271620" sldId="772"/>
            <ac:cxnSpMk id="18" creationId="{D1F40809-CBC1-452B-9ED9-DA686795403C}"/>
          </ac:cxnSpMkLst>
        </pc:cxnChg>
      </pc:sldChg>
      <pc:sldChg chg="addSp delSp modSp add del">
        <pc:chgData name="Matt Kayrish" userId="86b0ed96aac4a264" providerId="LiveId" clId="{1FCD28E5-E868-4621-BAE3-DA1201288C77}" dt="2020-03-15T22:35:53.916" v="8152" actId="2696"/>
        <pc:sldMkLst>
          <pc:docMk/>
          <pc:sldMk cId="4228176390" sldId="773"/>
        </pc:sldMkLst>
        <pc:spChg chg="add mod">
          <ac:chgData name="Matt Kayrish" userId="86b0ed96aac4a264" providerId="LiveId" clId="{1FCD28E5-E868-4621-BAE3-DA1201288C77}" dt="2020-03-15T17:48:03.812" v="1979" actId="208"/>
          <ac:spMkLst>
            <pc:docMk/>
            <pc:sldMk cId="4228176390" sldId="773"/>
            <ac:spMk id="10" creationId="{77AA27C4-3C7B-4E2B-BE37-21E51B3CEE5D}"/>
          </ac:spMkLst>
        </pc:spChg>
        <pc:spChg chg="add mod">
          <ac:chgData name="Matt Kayrish" userId="86b0ed96aac4a264" providerId="LiveId" clId="{1FCD28E5-E868-4621-BAE3-DA1201288C77}" dt="2020-03-15T17:47:57.230" v="1978" actId="208"/>
          <ac:spMkLst>
            <pc:docMk/>
            <pc:sldMk cId="4228176390" sldId="773"/>
            <ac:spMk id="13" creationId="{DBCCE584-4125-44EB-8A89-6726BA97F197}"/>
          </ac:spMkLst>
        </pc:spChg>
        <pc:picChg chg="del mod">
          <ac:chgData name="Matt Kayrish" userId="86b0ed96aac4a264" providerId="LiveId" clId="{1FCD28E5-E868-4621-BAE3-DA1201288C77}" dt="2020-03-15T22:33:53.312" v="8059" actId="478"/>
          <ac:picMkLst>
            <pc:docMk/>
            <pc:sldMk cId="4228176390" sldId="773"/>
            <ac:picMk id="5" creationId="{C3447C67-35E8-4FE0-831B-0D3666D1F24B}"/>
          </ac:picMkLst>
        </pc:picChg>
        <pc:picChg chg="add del mod">
          <ac:chgData name="Matt Kayrish" userId="86b0ed96aac4a264" providerId="LiveId" clId="{1FCD28E5-E868-4621-BAE3-DA1201288C77}" dt="2020-03-15T22:35:49.780" v="8151" actId="478"/>
          <ac:picMkLst>
            <pc:docMk/>
            <pc:sldMk cId="4228176390" sldId="773"/>
            <ac:picMk id="9" creationId="{CF2DA3B1-E577-415A-952B-F3924042AD11}"/>
          </ac:picMkLst>
        </pc:picChg>
        <pc:picChg chg="del">
          <ac:chgData name="Matt Kayrish" userId="86b0ed96aac4a264" providerId="LiveId" clId="{1FCD28E5-E868-4621-BAE3-DA1201288C77}" dt="2020-03-15T17:24:54.870" v="1819" actId="478"/>
          <ac:picMkLst>
            <pc:docMk/>
            <pc:sldMk cId="4228176390" sldId="773"/>
            <ac:picMk id="11" creationId="{ED14B877-ADB9-4C9A-B5B7-27869CE7F21A}"/>
          </ac:picMkLst>
        </pc:picChg>
        <pc:cxnChg chg="del">
          <ac:chgData name="Matt Kayrish" userId="86b0ed96aac4a264" providerId="LiveId" clId="{1FCD28E5-E868-4621-BAE3-DA1201288C77}" dt="2020-03-15T17:24:54.313" v="1818" actId="478"/>
          <ac:cxnSpMkLst>
            <pc:docMk/>
            <pc:sldMk cId="4228176390" sldId="773"/>
            <ac:cxnSpMk id="18" creationId="{D1F40809-CBC1-452B-9ED9-DA686795403C}"/>
          </ac:cxnSpMkLst>
        </pc:cxnChg>
      </pc:sldChg>
      <pc:sldChg chg="addSp delSp modSp add del">
        <pc:chgData name="Matt Kayrish" userId="86b0ed96aac4a264" providerId="LiveId" clId="{1FCD28E5-E868-4621-BAE3-DA1201288C77}" dt="2020-03-15T22:40:04.593" v="8339" actId="2696"/>
        <pc:sldMkLst>
          <pc:docMk/>
          <pc:sldMk cId="1221960332" sldId="774"/>
        </pc:sldMkLst>
        <pc:spChg chg="add mod">
          <ac:chgData name="Matt Kayrish" userId="86b0ed96aac4a264" providerId="LiveId" clId="{1FCD28E5-E868-4621-BAE3-DA1201288C77}" dt="2020-03-15T18:07:28.017" v="2465" actId="1037"/>
          <ac:spMkLst>
            <pc:docMk/>
            <pc:sldMk cId="1221960332" sldId="774"/>
            <ac:spMk id="17" creationId="{A12B842A-2AAF-49F6-A533-E54BD4EADEA0}"/>
          </ac:spMkLst>
        </pc:spChg>
        <pc:spChg chg="add mod">
          <ac:chgData name="Matt Kayrish" userId="86b0ed96aac4a264" providerId="LiveId" clId="{1FCD28E5-E868-4621-BAE3-DA1201288C77}" dt="2020-03-15T18:07:21.525" v="2439" actId="1035"/>
          <ac:spMkLst>
            <pc:docMk/>
            <pc:sldMk cId="1221960332" sldId="774"/>
            <ac:spMk id="18" creationId="{B40624FB-290F-41B3-B9FB-DBD774082A02}"/>
          </ac:spMkLst>
        </pc:spChg>
        <pc:grpChg chg="mod">
          <ac:chgData name="Matt Kayrish" userId="86b0ed96aac4a264" providerId="LiveId" clId="{1FCD28E5-E868-4621-BAE3-DA1201288C77}" dt="2020-03-15T17:28:00.337" v="1922" actId="1035"/>
          <ac:grpSpMkLst>
            <pc:docMk/>
            <pc:sldMk cId="1221960332" sldId="774"/>
            <ac:grpSpMk id="6" creationId="{1518A4C6-EEDC-40FC-8BAB-C4D1152E4BA0}"/>
          </ac:grpSpMkLst>
        </pc:grpChg>
        <pc:picChg chg="del">
          <ac:chgData name="Matt Kayrish" userId="86b0ed96aac4a264" providerId="LiveId" clId="{1FCD28E5-E868-4621-BAE3-DA1201288C77}" dt="2020-03-15T17:26:30.600" v="1893" actId="478"/>
          <ac:picMkLst>
            <pc:docMk/>
            <pc:sldMk cId="1221960332" sldId="774"/>
            <ac:picMk id="5" creationId="{C3447C67-35E8-4FE0-831B-0D3666D1F24B}"/>
          </ac:picMkLst>
        </pc:picChg>
        <pc:picChg chg="del">
          <ac:chgData name="Matt Kayrish" userId="86b0ed96aac4a264" providerId="LiveId" clId="{1FCD28E5-E868-4621-BAE3-DA1201288C77}" dt="2020-03-15T17:26:31.656" v="1894" actId="478"/>
          <ac:picMkLst>
            <pc:docMk/>
            <pc:sldMk cId="1221960332" sldId="774"/>
            <ac:picMk id="9" creationId="{CF2DA3B1-E577-415A-952B-F3924042AD11}"/>
          </ac:picMkLst>
        </pc:picChg>
        <pc:picChg chg="add del mod">
          <ac:chgData name="Matt Kayrish" userId="86b0ed96aac4a264" providerId="LiveId" clId="{1FCD28E5-E868-4621-BAE3-DA1201288C77}" dt="2020-03-15T17:28:17.433" v="1923" actId="478"/>
          <ac:picMkLst>
            <pc:docMk/>
            <pc:sldMk cId="1221960332" sldId="774"/>
            <ac:picMk id="10" creationId="{A9E55A77-6874-4ED3-B567-85334898D005}"/>
          </ac:picMkLst>
        </pc:picChg>
        <pc:picChg chg="add mod">
          <ac:chgData name="Matt Kayrish" userId="86b0ed96aac4a264" providerId="LiveId" clId="{1FCD28E5-E868-4621-BAE3-DA1201288C77}" dt="2020-03-15T17:28:29.775" v="1927" actId="14100"/>
          <ac:picMkLst>
            <pc:docMk/>
            <pc:sldMk cId="1221960332" sldId="774"/>
            <ac:picMk id="11" creationId="{E9FF7FEA-6004-44BD-864C-ECE33BFE039B}"/>
          </ac:picMkLst>
        </pc:picChg>
        <pc:picChg chg="add mod">
          <ac:chgData name="Matt Kayrish" userId="86b0ed96aac4a264" providerId="LiveId" clId="{1FCD28E5-E868-4621-BAE3-DA1201288C77}" dt="2020-03-15T18:06:35.947" v="2332" actId="14100"/>
          <ac:picMkLst>
            <pc:docMk/>
            <pc:sldMk cId="1221960332" sldId="774"/>
            <ac:picMk id="12" creationId="{67CC04B6-0697-4A73-917A-E3DF3992EF05}"/>
          </ac:picMkLst>
        </pc:picChg>
        <pc:cxnChg chg="add mod">
          <ac:chgData name="Matt Kayrish" userId="86b0ed96aac4a264" providerId="LiveId" clId="{1FCD28E5-E868-4621-BAE3-DA1201288C77}" dt="2020-03-15T18:07:02.736" v="2336" actId="14100"/>
          <ac:cxnSpMkLst>
            <pc:docMk/>
            <pc:sldMk cId="1221960332" sldId="774"/>
            <ac:cxnSpMk id="13" creationId="{20965541-92A4-4B66-8007-35B0C1719016}"/>
          </ac:cxnSpMkLst>
        </pc:cxnChg>
      </pc:sldChg>
      <pc:sldChg chg="addSp delSp modSp add del">
        <pc:chgData name="Matt Kayrish" userId="86b0ed96aac4a264" providerId="LiveId" clId="{1FCD28E5-E868-4621-BAE3-DA1201288C77}" dt="2020-03-15T22:36:01.978" v="8153" actId="2696"/>
        <pc:sldMkLst>
          <pc:docMk/>
          <pc:sldMk cId="2516029119" sldId="775"/>
        </pc:sldMkLst>
        <pc:spChg chg="mod">
          <ac:chgData name="Matt Kayrish" userId="86b0ed96aac4a264" providerId="LiveId" clId="{1FCD28E5-E868-4621-BAE3-DA1201288C77}" dt="2020-03-15T18:02:12.942" v="2094" actId="1037"/>
          <ac:spMkLst>
            <pc:docMk/>
            <pc:sldMk cId="2516029119" sldId="775"/>
            <ac:spMk id="10" creationId="{77AA27C4-3C7B-4E2B-BE37-21E51B3CEE5D}"/>
          </ac:spMkLst>
        </pc:spChg>
        <pc:spChg chg="mod">
          <ac:chgData name="Matt Kayrish" userId="86b0ed96aac4a264" providerId="LiveId" clId="{1FCD28E5-E868-4621-BAE3-DA1201288C77}" dt="2020-03-15T18:02:00.615" v="2086" actId="1038"/>
          <ac:spMkLst>
            <pc:docMk/>
            <pc:sldMk cId="2516029119" sldId="775"/>
            <ac:spMk id="13" creationId="{DBCCE584-4125-44EB-8A89-6726BA97F197}"/>
          </ac:spMkLst>
        </pc:spChg>
        <pc:picChg chg="del">
          <ac:chgData name="Matt Kayrish" userId="86b0ed96aac4a264" providerId="LiveId" clId="{1FCD28E5-E868-4621-BAE3-DA1201288C77}" dt="2020-03-15T17:48:18.171" v="1981" actId="478"/>
          <ac:picMkLst>
            <pc:docMk/>
            <pc:sldMk cId="2516029119" sldId="775"/>
            <ac:picMk id="5" creationId="{C3447C67-35E8-4FE0-831B-0D3666D1F24B}"/>
          </ac:picMkLst>
        </pc:picChg>
        <pc:picChg chg="mod">
          <ac:chgData name="Matt Kayrish" userId="86b0ed96aac4a264" providerId="LiveId" clId="{1FCD28E5-E868-4621-BAE3-DA1201288C77}" dt="2020-03-15T18:01:41.126" v="1982" actId="1076"/>
          <ac:picMkLst>
            <pc:docMk/>
            <pc:sldMk cId="2516029119" sldId="775"/>
            <ac:picMk id="9" creationId="{CF2DA3B1-E577-415A-952B-F3924042AD11}"/>
          </ac:picMkLst>
        </pc:picChg>
        <pc:picChg chg="add mod">
          <ac:chgData name="Matt Kayrish" userId="86b0ed96aac4a264" providerId="LiveId" clId="{1FCD28E5-E868-4621-BAE3-DA1201288C77}" dt="2020-03-15T18:03:39.457" v="2099" actId="14100"/>
          <ac:picMkLst>
            <pc:docMk/>
            <pc:sldMk cId="2516029119" sldId="775"/>
            <ac:picMk id="11" creationId="{3B2DEBCB-B09F-45A9-900F-A5679559510C}"/>
          </ac:picMkLst>
        </pc:picChg>
        <pc:cxnChg chg="add mod">
          <ac:chgData name="Matt Kayrish" userId="86b0ed96aac4a264" providerId="LiveId" clId="{1FCD28E5-E868-4621-BAE3-DA1201288C77}" dt="2020-03-15T18:04:00.731" v="2103" actId="14100"/>
          <ac:cxnSpMkLst>
            <pc:docMk/>
            <pc:sldMk cId="2516029119" sldId="775"/>
            <ac:cxnSpMk id="14" creationId="{FDA1D68A-1DDE-4295-BA9F-BEFD21F3F146}"/>
          </ac:cxnSpMkLst>
        </pc:cxnChg>
      </pc:sldChg>
      <pc:sldChg chg="addSp delSp modSp add del">
        <pc:chgData name="Matt Kayrish" userId="86b0ed96aac4a264" providerId="LiveId" clId="{1FCD28E5-E868-4621-BAE3-DA1201288C77}" dt="2020-03-15T22:36:06.454" v="8154" actId="2696"/>
        <pc:sldMkLst>
          <pc:docMk/>
          <pc:sldMk cId="1368850145" sldId="776"/>
        </pc:sldMkLst>
        <pc:spChg chg="del">
          <ac:chgData name="Matt Kayrish" userId="86b0ed96aac4a264" providerId="LiveId" clId="{1FCD28E5-E868-4621-BAE3-DA1201288C77}" dt="2020-03-15T18:04:14.192" v="2108" actId="478"/>
          <ac:spMkLst>
            <pc:docMk/>
            <pc:sldMk cId="1368850145" sldId="776"/>
            <ac:spMk id="10" creationId="{77AA27C4-3C7B-4E2B-BE37-21E51B3CEE5D}"/>
          </ac:spMkLst>
        </pc:spChg>
        <pc:spChg chg="del">
          <ac:chgData name="Matt Kayrish" userId="86b0ed96aac4a264" providerId="LiveId" clId="{1FCD28E5-E868-4621-BAE3-DA1201288C77}" dt="2020-03-15T18:04:12.975" v="2107" actId="478"/>
          <ac:spMkLst>
            <pc:docMk/>
            <pc:sldMk cId="1368850145" sldId="776"/>
            <ac:spMk id="13" creationId="{DBCCE584-4125-44EB-8A89-6726BA97F197}"/>
          </ac:spMkLst>
        </pc:spChg>
        <pc:picChg chg="add mod">
          <ac:chgData name="Matt Kayrish" userId="86b0ed96aac4a264" providerId="LiveId" clId="{1FCD28E5-E868-4621-BAE3-DA1201288C77}" dt="2020-03-15T18:05:20.846" v="2291" actId="1035"/>
          <ac:picMkLst>
            <pc:docMk/>
            <pc:sldMk cId="1368850145" sldId="776"/>
            <ac:picMk id="5" creationId="{FB954ED9-3EB6-41CA-A9D5-4942064D5C2C}"/>
          </ac:picMkLst>
        </pc:picChg>
        <pc:picChg chg="del">
          <ac:chgData name="Matt Kayrish" userId="86b0ed96aac4a264" providerId="LiveId" clId="{1FCD28E5-E868-4621-BAE3-DA1201288C77}" dt="2020-03-15T18:04:11.551" v="2106" actId="478"/>
          <ac:picMkLst>
            <pc:docMk/>
            <pc:sldMk cId="1368850145" sldId="776"/>
            <ac:picMk id="9" creationId="{CF2DA3B1-E577-415A-952B-F3924042AD11}"/>
          </ac:picMkLst>
        </pc:picChg>
        <pc:picChg chg="mod">
          <ac:chgData name="Matt Kayrish" userId="86b0ed96aac4a264" providerId="LiveId" clId="{1FCD28E5-E868-4621-BAE3-DA1201288C77}" dt="2020-03-15T18:04:18.412" v="2178" actId="1037"/>
          <ac:picMkLst>
            <pc:docMk/>
            <pc:sldMk cId="1368850145" sldId="776"/>
            <ac:picMk id="11" creationId="{3B2DEBCB-B09F-45A9-900F-A5679559510C}"/>
          </ac:picMkLst>
        </pc:picChg>
        <pc:cxnChg chg="del">
          <ac:chgData name="Matt Kayrish" userId="86b0ed96aac4a264" providerId="LiveId" clId="{1FCD28E5-E868-4621-BAE3-DA1201288C77}" dt="2020-03-15T18:04:10.154" v="2105" actId="478"/>
          <ac:cxnSpMkLst>
            <pc:docMk/>
            <pc:sldMk cId="1368850145" sldId="776"/>
            <ac:cxnSpMk id="14" creationId="{FDA1D68A-1DDE-4295-BA9F-BEFD21F3F146}"/>
          </ac:cxnSpMkLst>
        </pc:cxnChg>
      </pc:sldChg>
      <pc:sldChg chg="addSp delSp modSp add del">
        <pc:chgData name="Matt Kayrish" userId="86b0ed96aac4a264" providerId="LiveId" clId="{1FCD28E5-E868-4621-BAE3-DA1201288C77}" dt="2020-03-15T22:40:30.295" v="8344" actId="2696"/>
        <pc:sldMkLst>
          <pc:docMk/>
          <pc:sldMk cId="3040884626" sldId="777"/>
        </pc:sldMkLst>
        <pc:spChg chg="mod">
          <ac:chgData name="Matt Kayrish" userId="86b0ed96aac4a264" providerId="LiveId" clId="{1FCD28E5-E868-4621-BAE3-DA1201288C77}" dt="2020-03-15T18:09:03.533" v="2626" actId="1037"/>
          <ac:spMkLst>
            <pc:docMk/>
            <pc:sldMk cId="3040884626" sldId="777"/>
            <ac:spMk id="17" creationId="{A12B842A-2AAF-49F6-A533-E54BD4EADEA0}"/>
          </ac:spMkLst>
        </pc:spChg>
        <pc:spChg chg="mod">
          <ac:chgData name="Matt Kayrish" userId="86b0ed96aac4a264" providerId="LiveId" clId="{1FCD28E5-E868-4621-BAE3-DA1201288C77}" dt="2020-03-15T18:08:58.252" v="2600" actId="1037"/>
          <ac:spMkLst>
            <pc:docMk/>
            <pc:sldMk cId="3040884626" sldId="777"/>
            <ac:spMk id="18" creationId="{B40624FB-290F-41B3-B9FB-DBD774082A02}"/>
          </ac:spMkLst>
        </pc:spChg>
        <pc:picChg chg="del">
          <ac:chgData name="Matt Kayrish" userId="86b0ed96aac4a264" providerId="LiveId" clId="{1FCD28E5-E868-4621-BAE3-DA1201288C77}" dt="2020-03-15T18:07:44.708" v="2467" actId="478"/>
          <ac:picMkLst>
            <pc:docMk/>
            <pc:sldMk cId="3040884626" sldId="777"/>
            <ac:picMk id="11" creationId="{E9FF7FEA-6004-44BD-864C-ECE33BFE039B}"/>
          </ac:picMkLst>
        </pc:picChg>
        <pc:picChg chg="mod">
          <ac:chgData name="Matt Kayrish" userId="86b0ed96aac4a264" providerId="LiveId" clId="{1FCD28E5-E868-4621-BAE3-DA1201288C77}" dt="2020-03-15T18:08:52.506" v="2586" actId="14100"/>
          <ac:picMkLst>
            <pc:docMk/>
            <pc:sldMk cId="3040884626" sldId="777"/>
            <ac:picMk id="12" creationId="{67CC04B6-0697-4A73-917A-E3DF3992EF05}"/>
          </ac:picMkLst>
        </pc:picChg>
        <pc:picChg chg="add del mod">
          <ac:chgData name="Matt Kayrish" userId="86b0ed96aac4a264" providerId="LiveId" clId="{1FCD28E5-E868-4621-BAE3-DA1201288C77}" dt="2020-03-15T22:40:12.161" v="8340" actId="21"/>
          <ac:picMkLst>
            <pc:docMk/>
            <pc:sldMk cId="3040884626" sldId="777"/>
            <ac:picMk id="14" creationId="{7DF6F711-1EAC-44B6-89E9-C9CD95295C38}"/>
          </ac:picMkLst>
        </pc:picChg>
        <pc:cxnChg chg="mod ord">
          <ac:chgData name="Matt Kayrish" userId="86b0ed96aac4a264" providerId="LiveId" clId="{1FCD28E5-E868-4621-BAE3-DA1201288C77}" dt="2020-03-15T18:10:22.300" v="2634" actId="166"/>
          <ac:cxnSpMkLst>
            <pc:docMk/>
            <pc:sldMk cId="3040884626" sldId="777"/>
            <ac:cxnSpMk id="13" creationId="{20965541-92A4-4B66-8007-35B0C1719016}"/>
          </ac:cxnSpMkLst>
        </pc:cxnChg>
      </pc:sldChg>
      <pc:sldChg chg="addSp delSp modSp add del">
        <pc:chgData name="Matt Kayrish" userId="86b0ed96aac4a264" providerId="LiveId" clId="{1FCD28E5-E868-4621-BAE3-DA1201288C77}" dt="2020-03-15T22:42:33.678" v="8354" actId="2696"/>
        <pc:sldMkLst>
          <pc:docMk/>
          <pc:sldMk cId="2409527308" sldId="778"/>
        </pc:sldMkLst>
        <pc:spChg chg="del">
          <ac:chgData name="Matt Kayrish" userId="86b0ed96aac4a264" providerId="LiveId" clId="{1FCD28E5-E868-4621-BAE3-DA1201288C77}" dt="2020-03-15T18:10:44.703" v="2639" actId="478"/>
          <ac:spMkLst>
            <pc:docMk/>
            <pc:sldMk cId="2409527308" sldId="778"/>
            <ac:spMk id="17" creationId="{A12B842A-2AAF-49F6-A533-E54BD4EADEA0}"/>
          </ac:spMkLst>
        </pc:spChg>
        <pc:spChg chg="del">
          <ac:chgData name="Matt Kayrish" userId="86b0ed96aac4a264" providerId="LiveId" clId="{1FCD28E5-E868-4621-BAE3-DA1201288C77}" dt="2020-03-15T18:10:40.319" v="2637" actId="478"/>
          <ac:spMkLst>
            <pc:docMk/>
            <pc:sldMk cId="2409527308" sldId="778"/>
            <ac:spMk id="18" creationId="{B40624FB-290F-41B3-B9FB-DBD774082A02}"/>
          </ac:spMkLst>
        </pc:spChg>
        <pc:grpChg chg="add mod">
          <ac:chgData name="Matt Kayrish" userId="86b0ed96aac4a264" providerId="LiveId" clId="{1FCD28E5-E868-4621-BAE3-DA1201288C77}" dt="2020-03-15T18:14:23.774" v="2782" actId="164"/>
          <ac:grpSpMkLst>
            <pc:docMk/>
            <pc:sldMk cId="2409527308" sldId="778"/>
            <ac:grpSpMk id="10" creationId="{E24EF5F0-A2BA-4094-92F6-F0A2A643BC0D}"/>
          </ac:grpSpMkLst>
        </pc:grpChg>
        <pc:picChg chg="add mod">
          <ac:chgData name="Matt Kayrish" userId="86b0ed96aac4a264" providerId="LiveId" clId="{1FCD28E5-E868-4621-BAE3-DA1201288C77}" dt="2020-03-15T18:14:23.774" v="2782" actId="164"/>
          <ac:picMkLst>
            <pc:docMk/>
            <pc:sldMk cId="2409527308" sldId="778"/>
            <ac:picMk id="5" creationId="{C248BDB2-F2F6-4291-9AD4-C13EA0EB8526}"/>
          </ac:picMkLst>
        </pc:picChg>
        <pc:picChg chg="add mod">
          <ac:chgData name="Matt Kayrish" userId="86b0ed96aac4a264" providerId="LiveId" clId="{1FCD28E5-E868-4621-BAE3-DA1201288C77}" dt="2020-03-15T18:14:23.774" v="2782" actId="164"/>
          <ac:picMkLst>
            <pc:docMk/>
            <pc:sldMk cId="2409527308" sldId="778"/>
            <ac:picMk id="9" creationId="{8587E835-AE6B-4C8F-AC0E-525DBF4A2A6C}"/>
          </ac:picMkLst>
        </pc:picChg>
        <pc:picChg chg="del">
          <ac:chgData name="Matt Kayrish" userId="86b0ed96aac4a264" providerId="LiveId" clId="{1FCD28E5-E868-4621-BAE3-DA1201288C77}" dt="2020-03-15T18:10:38.759" v="2636" actId="478"/>
          <ac:picMkLst>
            <pc:docMk/>
            <pc:sldMk cId="2409527308" sldId="778"/>
            <ac:picMk id="12" creationId="{67CC04B6-0697-4A73-917A-E3DF3992EF05}"/>
          </ac:picMkLst>
        </pc:picChg>
        <pc:picChg chg="mod">
          <ac:chgData name="Matt Kayrish" userId="86b0ed96aac4a264" providerId="LiveId" clId="{1FCD28E5-E868-4621-BAE3-DA1201288C77}" dt="2020-03-15T18:10:51.870" v="2730" actId="1037"/>
          <ac:picMkLst>
            <pc:docMk/>
            <pc:sldMk cId="2409527308" sldId="778"/>
            <ac:picMk id="14" creationId="{7DF6F711-1EAC-44B6-89E9-C9CD95295C38}"/>
          </ac:picMkLst>
        </pc:picChg>
        <pc:cxnChg chg="del">
          <ac:chgData name="Matt Kayrish" userId="86b0ed96aac4a264" providerId="LiveId" clId="{1FCD28E5-E868-4621-BAE3-DA1201288C77}" dt="2020-03-15T18:10:43.407" v="2638" actId="478"/>
          <ac:cxnSpMkLst>
            <pc:docMk/>
            <pc:sldMk cId="2409527308" sldId="778"/>
            <ac:cxnSpMk id="13" creationId="{20965541-92A4-4B66-8007-35B0C1719016}"/>
          </ac:cxnSpMkLst>
        </pc:cxnChg>
      </pc:sldChg>
      <pc:sldChg chg="addSp delSp modSp add del">
        <pc:chgData name="Matt Kayrish" userId="86b0ed96aac4a264" providerId="LiveId" clId="{1FCD28E5-E868-4621-BAE3-DA1201288C77}" dt="2020-03-15T22:50:49.632" v="8539" actId="2696"/>
        <pc:sldMkLst>
          <pc:docMk/>
          <pc:sldMk cId="4262005176" sldId="779"/>
        </pc:sldMkLst>
        <pc:spChg chg="add mod">
          <ac:chgData name="Matt Kayrish" userId="86b0ed96aac4a264" providerId="LiveId" clId="{1FCD28E5-E868-4621-BAE3-DA1201288C77}" dt="2020-03-15T19:32:47.288" v="2811" actId="1038"/>
          <ac:spMkLst>
            <pc:docMk/>
            <pc:sldMk cId="4262005176" sldId="779"/>
            <ac:spMk id="13" creationId="{0B4CE812-EA3E-46F2-B9B0-B5CDDB557382}"/>
          </ac:spMkLst>
        </pc:spChg>
        <pc:spChg chg="add mod">
          <ac:chgData name="Matt Kayrish" userId="86b0ed96aac4a264" providerId="LiveId" clId="{1FCD28E5-E868-4621-BAE3-DA1201288C77}" dt="2020-03-15T19:33:20.933" v="2818" actId="1076"/>
          <ac:spMkLst>
            <pc:docMk/>
            <pc:sldMk cId="4262005176" sldId="779"/>
            <ac:spMk id="15" creationId="{DBE955F2-8560-4C85-8EEF-BD398E98B143}"/>
          </ac:spMkLst>
        </pc:spChg>
        <pc:spChg chg="add mod">
          <ac:chgData name="Matt Kayrish" userId="86b0ed96aac4a264" providerId="LiveId" clId="{1FCD28E5-E868-4621-BAE3-DA1201288C77}" dt="2020-03-15T19:33:09.470" v="2817" actId="1076"/>
          <ac:spMkLst>
            <pc:docMk/>
            <pc:sldMk cId="4262005176" sldId="779"/>
            <ac:spMk id="16" creationId="{D7481D6D-9F82-4D53-8A17-61F28ABDF847}"/>
          </ac:spMkLst>
        </pc:spChg>
        <pc:spChg chg="add mod">
          <ac:chgData name="Matt Kayrish" userId="86b0ed96aac4a264" providerId="LiveId" clId="{1FCD28E5-E868-4621-BAE3-DA1201288C77}" dt="2020-03-15T19:33:02.686" v="2816" actId="1076"/>
          <ac:spMkLst>
            <pc:docMk/>
            <pc:sldMk cId="4262005176" sldId="779"/>
            <ac:spMk id="17" creationId="{915DC90B-0414-4A8E-B6AE-3A7F63551612}"/>
          </ac:spMkLst>
        </pc:spChg>
        <pc:grpChg chg="del">
          <ac:chgData name="Matt Kayrish" userId="86b0ed96aac4a264" providerId="LiveId" clId="{1FCD28E5-E868-4621-BAE3-DA1201288C77}" dt="2020-03-15T19:29:10.243" v="2787" actId="478"/>
          <ac:grpSpMkLst>
            <pc:docMk/>
            <pc:sldMk cId="4262005176" sldId="779"/>
            <ac:grpSpMk id="10" creationId="{E24EF5F0-A2BA-4094-92F6-F0A2A643BC0D}"/>
          </ac:grpSpMkLst>
        </pc:grpChg>
        <pc:picChg chg="add mod">
          <ac:chgData name="Matt Kayrish" userId="86b0ed96aac4a264" providerId="LiveId" clId="{1FCD28E5-E868-4621-BAE3-DA1201288C77}" dt="2020-03-15T19:31:50.792" v="2796" actId="14100"/>
          <ac:picMkLst>
            <pc:docMk/>
            <pc:sldMk cId="4262005176" sldId="779"/>
            <ac:picMk id="11" creationId="{E111F9C0-0E4C-45BB-8177-89E54F10D6FC}"/>
          </ac:picMkLst>
        </pc:picChg>
        <pc:picChg chg="add mod">
          <ac:chgData name="Matt Kayrish" userId="86b0ed96aac4a264" providerId="LiveId" clId="{1FCD28E5-E868-4621-BAE3-DA1201288C77}" dt="2020-03-15T19:32:09.442" v="2799" actId="14100"/>
          <ac:picMkLst>
            <pc:docMk/>
            <pc:sldMk cId="4262005176" sldId="779"/>
            <ac:picMk id="12" creationId="{AFD393EF-4588-4421-A71F-2A810F4F4B50}"/>
          </ac:picMkLst>
        </pc:picChg>
        <pc:picChg chg="del">
          <ac:chgData name="Matt Kayrish" userId="86b0ed96aac4a264" providerId="LiveId" clId="{1FCD28E5-E868-4621-BAE3-DA1201288C77}" dt="2020-03-15T19:29:08.087" v="2786" actId="478"/>
          <ac:picMkLst>
            <pc:docMk/>
            <pc:sldMk cId="4262005176" sldId="779"/>
            <ac:picMk id="14" creationId="{7DF6F711-1EAC-44B6-89E9-C9CD95295C38}"/>
          </ac:picMkLst>
        </pc:picChg>
      </pc:sldChg>
      <pc:sldChg chg="addSp delSp modSp add del">
        <pc:chgData name="Matt Kayrish" userId="86b0ed96aac4a264" providerId="LiveId" clId="{1FCD28E5-E868-4621-BAE3-DA1201288C77}" dt="2020-03-15T22:50:56.494" v="8540" actId="2696"/>
        <pc:sldMkLst>
          <pc:docMk/>
          <pc:sldMk cId="371383533" sldId="780"/>
        </pc:sldMkLst>
        <pc:spChg chg="mod">
          <ac:chgData name="Matt Kayrish" userId="86b0ed96aac4a264" providerId="LiveId" clId="{1FCD28E5-E868-4621-BAE3-DA1201288C77}" dt="2020-03-15T19:33:38.933" v="2821" actId="1076"/>
          <ac:spMkLst>
            <pc:docMk/>
            <pc:sldMk cId="371383533" sldId="780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15T19:34:02.307" v="2909" actId="1038"/>
          <ac:spMkLst>
            <pc:docMk/>
            <pc:sldMk cId="371383533" sldId="780"/>
            <ac:spMk id="13" creationId="{0B4CE812-EA3E-46F2-B9B0-B5CDDB557382}"/>
          </ac:spMkLst>
        </pc:spChg>
        <pc:spChg chg="mod">
          <ac:chgData name="Matt Kayrish" userId="86b0ed96aac4a264" providerId="LiveId" clId="{1FCD28E5-E868-4621-BAE3-DA1201288C77}" dt="2020-03-15T19:34:02.307" v="2909" actId="1038"/>
          <ac:spMkLst>
            <pc:docMk/>
            <pc:sldMk cId="371383533" sldId="780"/>
            <ac:spMk id="15" creationId="{DBE955F2-8560-4C85-8EEF-BD398E98B143}"/>
          </ac:spMkLst>
        </pc:spChg>
        <pc:spChg chg="mod">
          <ac:chgData name="Matt Kayrish" userId="86b0ed96aac4a264" providerId="LiveId" clId="{1FCD28E5-E868-4621-BAE3-DA1201288C77}" dt="2020-03-15T19:34:02.307" v="2909" actId="1038"/>
          <ac:spMkLst>
            <pc:docMk/>
            <pc:sldMk cId="371383533" sldId="780"/>
            <ac:spMk id="16" creationId="{D7481D6D-9F82-4D53-8A17-61F28ABDF847}"/>
          </ac:spMkLst>
        </pc:spChg>
        <pc:spChg chg="mod">
          <ac:chgData name="Matt Kayrish" userId="86b0ed96aac4a264" providerId="LiveId" clId="{1FCD28E5-E868-4621-BAE3-DA1201288C77}" dt="2020-03-15T19:34:02.307" v="2909" actId="1038"/>
          <ac:spMkLst>
            <pc:docMk/>
            <pc:sldMk cId="371383533" sldId="780"/>
            <ac:spMk id="17" creationId="{915DC90B-0414-4A8E-B6AE-3A7F63551612}"/>
          </ac:spMkLst>
        </pc:spChg>
        <pc:spChg chg="add mod">
          <ac:chgData name="Matt Kayrish" userId="86b0ed96aac4a264" providerId="LiveId" clId="{1FCD28E5-E868-4621-BAE3-DA1201288C77}" dt="2020-03-15T19:39:23.867" v="3017" actId="1036"/>
          <ac:spMkLst>
            <pc:docMk/>
            <pc:sldMk cId="371383533" sldId="780"/>
            <ac:spMk id="18" creationId="{3DCFE7F8-539F-40AF-9527-87F1D419C553}"/>
          </ac:spMkLst>
        </pc:spChg>
        <pc:spChg chg="add mod">
          <ac:chgData name="Matt Kayrish" userId="86b0ed96aac4a264" providerId="LiveId" clId="{1FCD28E5-E868-4621-BAE3-DA1201288C77}" dt="2020-03-15T19:39:31.457" v="3056" actId="1038"/>
          <ac:spMkLst>
            <pc:docMk/>
            <pc:sldMk cId="371383533" sldId="780"/>
            <ac:spMk id="19" creationId="{6734B80D-D602-4915-91A4-997F817AB7F3}"/>
          </ac:spMkLst>
        </pc:spChg>
        <pc:picChg chg="add mod">
          <ac:chgData name="Matt Kayrish" userId="86b0ed96aac4a264" providerId="LiveId" clId="{1FCD28E5-E868-4621-BAE3-DA1201288C77}" dt="2020-03-15T19:35:27.061" v="2913" actId="14100"/>
          <ac:picMkLst>
            <pc:docMk/>
            <pc:sldMk cId="371383533" sldId="780"/>
            <ac:picMk id="5" creationId="{D855B6E9-D155-433B-8CCD-43F94E439CF3}"/>
          </ac:picMkLst>
        </pc:picChg>
        <pc:picChg chg="del">
          <ac:chgData name="Matt Kayrish" userId="86b0ed96aac4a264" providerId="LiveId" clId="{1FCD28E5-E868-4621-BAE3-DA1201288C77}" dt="2020-03-15T19:33:36.217" v="2820" actId="478"/>
          <ac:picMkLst>
            <pc:docMk/>
            <pc:sldMk cId="371383533" sldId="780"/>
            <ac:picMk id="11" creationId="{E111F9C0-0E4C-45BB-8177-89E54F10D6FC}"/>
          </ac:picMkLst>
        </pc:picChg>
        <pc:picChg chg="mod">
          <ac:chgData name="Matt Kayrish" userId="86b0ed96aac4a264" providerId="LiveId" clId="{1FCD28E5-E868-4621-BAE3-DA1201288C77}" dt="2020-03-15T19:34:02.307" v="2909" actId="1038"/>
          <ac:picMkLst>
            <pc:docMk/>
            <pc:sldMk cId="371383533" sldId="780"/>
            <ac:picMk id="12" creationId="{AFD393EF-4588-4421-A71F-2A810F4F4B50}"/>
          </ac:picMkLst>
        </pc:picChg>
        <pc:cxnChg chg="add mod">
          <ac:chgData name="Matt Kayrish" userId="86b0ed96aac4a264" providerId="LiveId" clId="{1FCD28E5-E868-4621-BAE3-DA1201288C77}" dt="2020-03-15T19:35:47.712" v="2915" actId="208"/>
          <ac:cxnSpMkLst>
            <pc:docMk/>
            <pc:sldMk cId="371383533" sldId="780"/>
            <ac:cxnSpMk id="10" creationId="{64605384-D0A7-4F62-9B31-9BB79B8213DA}"/>
          </ac:cxnSpMkLst>
        </pc:cxnChg>
      </pc:sldChg>
      <pc:sldChg chg="addSp delSp modSp add del">
        <pc:chgData name="Matt Kayrish" userId="86b0ed96aac4a264" providerId="LiveId" clId="{1FCD28E5-E868-4621-BAE3-DA1201288C77}" dt="2020-03-15T22:56:37.857" v="8677" actId="2696"/>
        <pc:sldMkLst>
          <pc:docMk/>
          <pc:sldMk cId="2416393207" sldId="781"/>
        </pc:sldMkLst>
        <pc:spChg chg="del">
          <ac:chgData name="Matt Kayrish" userId="86b0ed96aac4a264" providerId="LiveId" clId="{1FCD28E5-E868-4621-BAE3-DA1201288C77}" dt="2020-03-15T19:39:43.076" v="3059" actId="478"/>
          <ac:spMkLst>
            <pc:docMk/>
            <pc:sldMk cId="2416393207" sldId="781"/>
            <ac:spMk id="13" creationId="{0B4CE812-EA3E-46F2-B9B0-B5CDDB557382}"/>
          </ac:spMkLst>
        </pc:spChg>
        <pc:spChg chg="del">
          <ac:chgData name="Matt Kayrish" userId="86b0ed96aac4a264" providerId="LiveId" clId="{1FCD28E5-E868-4621-BAE3-DA1201288C77}" dt="2020-03-15T19:39:46.485" v="3062" actId="478"/>
          <ac:spMkLst>
            <pc:docMk/>
            <pc:sldMk cId="2416393207" sldId="781"/>
            <ac:spMk id="15" creationId="{DBE955F2-8560-4C85-8EEF-BD398E98B143}"/>
          </ac:spMkLst>
        </pc:spChg>
        <pc:spChg chg="del">
          <ac:chgData name="Matt Kayrish" userId="86b0ed96aac4a264" providerId="LiveId" clId="{1FCD28E5-E868-4621-BAE3-DA1201288C77}" dt="2020-03-15T19:39:47.536" v="3063" actId="478"/>
          <ac:spMkLst>
            <pc:docMk/>
            <pc:sldMk cId="2416393207" sldId="781"/>
            <ac:spMk id="16" creationId="{D7481D6D-9F82-4D53-8A17-61F28ABDF847}"/>
          </ac:spMkLst>
        </pc:spChg>
        <pc:spChg chg="del">
          <ac:chgData name="Matt Kayrish" userId="86b0ed96aac4a264" providerId="LiveId" clId="{1FCD28E5-E868-4621-BAE3-DA1201288C77}" dt="2020-03-15T19:39:45.305" v="3061" actId="478"/>
          <ac:spMkLst>
            <pc:docMk/>
            <pc:sldMk cId="2416393207" sldId="781"/>
            <ac:spMk id="17" creationId="{915DC90B-0414-4A8E-B6AE-3A7F63551612}"/>
          </ac:spMkLst>
        </pc:spChg>
        <pc:spChg chg="mod">
          <ac:chgData name="Matt Kayrish" userId="86b0ed96aac4a264" providerId="LiveId" clId="{1FCD28E5-E868-4621-BAE3-DA1201288C77}" dt="2020-03-15T19:39:58.463" v="3152" actId="1037"/>
          <ac:spMkLst>
            <pc:docMk/>
            <pc:sldMk cId="2416393207" sldId="781"/>
            <ac:spMk id="18" creationId="{3DCFE7F8-539F-40AF-9527-87F1D419C553}"/>
          </ac:spMkLst>
        </pc:spChg>
        <pc:spChg chg="mod">
          <ac:chgData name="Matt Kayrish" userId="86b0ed96aac4a264" providerId="LiveId" clId="{1FCD28E5-E868-4621-BAE3-DA1201288C77}" dt="2020-03-15T19:39:58.463" v="3152" actId="1037"/>
          <ac:spMkLst>
            <pc:docMk/>
            <pc:sldMk cId="2416393207" sldId="781"/>
            <ac:spMk id="19" creationId="{6734B80D-D602-4915-91A4-997F817AB7F3}"/>
          </ac:spMkLst>
        </pc:spChg>
        <pc:grpChg chg="mod">
          <ac:chgData name="Matt Kayrish" userId="86b0ed96aac4a264" providerId="LiveId" clId="{1FCD28E5-E868-4621-BAE3-DA1201288C77}" dt="2020-03-15T19:41:53.845" v="3191" actId="1037"/>
          <ac:grpSpMkLst>
            <pc:docMk/>
            <pc:sldMk cId="2416393207" sldId="781"/>
            <ac:grpSpMk id="6" creationId="{1518A4C6-EEDC-40FC-8BAB-C4D1152E4BA0}"/>
          </ac:grpSpMkLst>
        </pc:grpChg>
        <pc:picChg chg="mod">
          <ac:chgData name="Matt Kayrish" userId="86b0ed96aac4a264" providerId="LiveId" clId="{1FCD28E5-E868-4621-BAE3-DA1201288C77}" dt="2020-03-15T19:39:58.463" v="3152" actId="1037"/>
          <ac:picMkLst>
            <pc:docMk/>
            <pc:sldMk cId="2416393207" sldId="781"/>
            <ac:picMk id="5" creationId="{D855B6E9-D155-433B-8CCD-43F94E439CF3}"/>
          </ac:picMkLst>
        </pc:picChg>
        <pc:picChg chg="add mod">
          <ac:chgData name="Matt Kayrish" userId="86b0ed96aac4a264" providerId="LiveId" clId="{1FCD28E5-E868-4621-BAE3-DA1201288C77}" dt="2020-03-15T19:42:16.932" v="3251" actId="14100"/>
          <ac:picMkLst>
            <pc:docMk/>
            <pc:sldMk cId="2416393207" sldId="781"/>
            <ac:picMk id="9" creationId="{44A2A7F9-68F7-40BE-9BC0-869054CB5CD2}"/>
          </ac:picMkLst>
        </pc:picChg>
        <pc:picChg chg="add mod">
          <ac:chgData name="Matt Kayrish" userId="86b0ed96aac4a264" providerId="LiveId" clId="{1FCD28E5-E868-4621-BAE3-DA1201288C77}" dt="2020-03-15T19:42:13.299" v="3250" actId="14100"/>
          <ac:picMkLst>
            <pc:docMk/>
            <pc:sldMk cId="2416393207" sldId="781"/>
            <ac:picMk id="11" creationId="{26195B59-AD6E-4B68-8CA4-11AFFA7C2B7B}"/>
          </ac:picMkLst>
        </pc:picChg>
        <pc:picChg chg="del">
          <ac:chgData name="Matt Kayrish" userId="86b0ed96aac4a264" providerId="LiveId" clId="{1FCD28E5-E868-4621-BAE3-DA1201288C77}" dt="2020-03-15T19:39:41.523" v="3058" actId="478"/>
          <ac:picMkLst>
            <pc:docMk/>
            <pc:sldMk cId="2416393207" sldId="781"/>
            <ac:picMk id="12" creationId="{AFD393EF-4588-4421-A71F-2A810F4F4B50}"/>
          </ac:picMkLst>
        </pc:picChg>
        <pc:cxnChg chg="del">
          <ac:chgData name="Matt Kayrish" userId="86b0ed96aac4a264" providerId="LiveId" clId="{1FCD28E5-E868-4621-BAE3-DA1201288C77}" dt="2020-03-15T19:39:44.355" v="3060" actId="478"/>
          <ac:cxnSpMkLst>
            <pc:docMk/>
            <pc:sldMk cId="2416393207" sldId="781"/>
            <ac:cxnSpMk id="10" creationId="{64605384-D0A7-4F62-9B31-9BB79B8213DA}"/>
          </ac:cxnSpMkLst>
        </pc:cxnChg>
      </pc:sldChg>
      <pc:sldChg chg="addSp delSp modSp add del ord">
        <pc:chgData name="Matt Kayrish" userId="86b0ed96aac4a264" providerId="LiveId" clId="{1FCD28E5-E868-4621-BAE3-DA1201288C77}" dt="2020-03-15T22:56:46.271" v="8678" actId="2696"/>
        <pc:sldMkLst>
          <pc:docMk/>
          <pc:sldMk cId="520463197" sldId="782"/>
        </pc:sldMkLst>
        <pc:spChg chg="del">
          <ac:chgData name="Matt Kayrish" userId="86b0ed96aac4a264" providerId="LiveId" clId="{1FCD28E5-E868-4621-BAE3-DA1201288C77}" dt="2020-03-15T19:42:39.879" v="3254" actId="478"/>
          <ac:spMkLst>
            <pc:docMk/>
            <pc:sldMk cId="520463197" sldId="782"/>
            <ac:spMk id="18" creationId="{3DCFE7F8-539F-40AF-9527-87F1D419C553}"/>
          </ac:spMkLst>
        </pc:spChg>
        <pc:spChg chg="del">
          <ac:chgData name="Matt Kayrish" userId="86b0ed96aac4a264" providerId="LiveId" clId="{1FCD28E5-E868-4621-BAE3-DA1201288C77}" dt="2020-03-15T19:42:40.945" v="3255" actId="478"/>
          <ac:spMkLst>
            <pc:docMk/>
            <pc:sldMk cId="520463197" sldId="782"/>
            <ac:spMk id="19" creationId="{6734B80D-D602-4915-91A4-997F817AB7F3}"/>
          </ac:spMkLst>
        </pc:spChg>
        <pc:picChg chg="del">
          <ac:chgData name="Matt Kayrish" userId="86b0ed96aac4a264" providerId="LiveId" clId="{1FCD28E5-E868-4621-BAE3-DA1201288C77}" dt="2020-03-15T19:42:37.727" v="3253" actId="478"/>
          <ac:picMkLst>
            <pc:docMk/>
            <pc:sldMk cId="520463197" sldId="782"/>
            <ac:picMk id="5" creationId="{D855B6E9-D155-433B-8CCD-43F94E439CF3}"/>
          </ac:picMkLst>
        </pc:picChg>
        <pc:picChg chg="mod">
          <ac:chgData name="Matt Kayrish" userId="86b0ed96aac4a264" providerId="LiveId" clId="{1FCD28E5-E868-4621-BAE3-DA1201288C77}" dt="2020-03-15T19:42:47.885" v="3334" actId="1037"/>
          <ac:picMkLst>
            <pc:docMk/>
            <pc:sldMk cId="520463197" sldId="782"/>
            <ac:picMk id="9" creationId="{44A2A7F9-68F7-40BE-9BC0-869054CB5CD2}"/>
          </ac:picMkLst>
        </pc:picChg>
        <pc:picChg chg="add mod">
          <ac:chgData name="Matt Kayrish" userId="86b0ed96aac4a264" providerId="LiveId" clId="{1FCD28E5-E868-4621-BAE3-DA1201288C77}" dt="2020-03-15T19:43:27.949" v="3337" actId="1076"/>
          <ac:picMkLst>
            <pc:docMk/>
            <pc:sldMk cId="520463197" sldId="782"/>
            <ac:picMk id="10" creationId="{B19655CD-4DE2-4729-A108-D4A731EC5B30}"/>
          </ac:picMkLst>
        </pc:picChg>
        <pc:picChg chg="mod">
          <ac:chgData name="Matt Kayrish" userId="86b0ed96aac4a264" providerId="LiveId" clId="{1FCD28E5-E868-4621-BAE3-DA1201288C77}" dt="2020-03-15T19:42:47.885" v="3334" actId="1037"/>
          <ac:picMkLst>
            <pc:docMk/>
            <pc:sldMk cId="520463197" sldId="782"/>
            <ac:picMk id="11" creationId="{26195B59-AD6E-4B68-8CA4-11AFFA7C2B7B}"/>
          </ac:picMkLst>
        </pc:picChg>
      </pc:sldChg>
      <pc:sldChg chg="addSp delSp modSp add del">
        <pc:chgData name="Matt Kayrish" userId="86b0ed96aac4a264" providerId="LiveId" clId="{1FCD28E5-E868-4621-BAE3-DA1201288C77}" dt="2020-03-15T23:05:22.637" v="8916" actId="2696"/>
        <pc:sldMkLst>
          <pc:docMk/>
          <pc:sldMk cId="4185375797" sldId="783"/>
        </pc:sldMkLst>
        <pc:picChg chg="del">
          <ac:chgData name="Matt Kayrish" userId="86b0ed96aac4a264" providerId="LiveId" clId="{1FCD28E5-E868-4621-BAE3-DA1201288C77}" dt="2020-03-15T22:56:53.123" v="8679" actId="478"/>
          <ac:picMkLst>
            <pc:docMk/>
            <pc:sldMk cId="4185375797" sldId="783"/>
            <ac:picMk id="5" creationId="{D855B6E9-D155-433B-8CCD-43F94E439CF3}"/>
          </ac:picMkLst>
        </pc:picChg>
        <pc:picChg chg="del">
          <ac:chgData name="Matt Kayrish" userId="86b0ed96aac4a264" providerId="LiveId" clId="{1FCD28E5-E868-4621-BAE3-DA1201288C77}" dt="2020-03-15T19:43:52.629" v="3339" actId="478"/>
          <ac:picMkLst>
            <pc:docMk/>
            <pc:sldMk cId="4185375797" sldId="783"/>
            <ac:picMk id="9" creationId="{44A2A7F9-68F7-40BE-9BC0-869054CB5CD2}"/>
          </ac:picMkLst>
        </pc:picChg>
        <pc:picChg chg="add del mod">
          <ac:chgData name="Matt Kayrish" userId="86b0ed96aac4a264" providerId="LiveId" clId="{1FCD28E5-E868-4621-BAE3-DA1201288C77}" dt="2020-03-15T22:57:16.144" v="8686" actId="21"/>
          <ac:picMkLst>
            <pc:docMk/>
            <pc:sldMk cId="4185375797" sldId="783"/>
            <ac:picMk id="10" creationId="{A99246C8-145B-4BCC-882F-94EFFB0BB31D}"/>
          </ac:picMkLst>
        </pc:picChg>
        <pc:picChg chg="del">
          <ac:chgData name="Matt Kayrish" userId="86b0ed96aac4a264" providerId="LiveId" clId="{1FCD28E5-E868-4621-BAE3-DA1201288C77}" dt="2020-03-15T19:43:54.393" v="3340" actId="478"/>
          <ac:picMkLst>
            <pc:docMk/>
            <pc:sldMk cId="4185375797" sldId="783"/>
            <ac:picMk id="11" creationId="{26195B59-AD6E-4B68-8CA4-11AFFA7C2B7B}"/>
          </ac:picMkLst>
        </pc:picChg>
        <pc:picChg chg="add del mod">
          <ac:chgData name="Matt Kayrish" userId="86b0ed96aac4a264" providerId="LiveId" clId="{1FCD28E5-E868-4621-BAE3-DA1201288C77}" dt="2020-03-15T22:57:16.144" v="8686" actId="21"/>
          <ac:picMkLst>
            <pc:docMk/>
            <pc:sldMk cId="4185375797" sldId="783"/>
            <ac:picMk id="12" creationId="{25A36AF4-866D-4FC3-93FC-1851183D1718}"/>
          </ac:picMkLst>
        </pc:picChg>
        <pc:cxnChg chg="add mod">
          <ac:chgData name="Matt Kayrish" userId="86b0ed96aac4a264" providerId="LiveId" clId="{1FCD28E5-E868-4621-BAE3-DA1201288C77}" dt="2020-03-15T19:46:51.322" v="3367" actId="14100"/>
          <ac:cxnSpMkLst>
            <pc:docMk/>
            <pc:sldMk cId="4185375797" sldId="783"/>
            <ac:cxnSpMk id="15" creationId="{B73B652D-3639-4174-A06E-46D396E52FB2}"/>
          </ac:cxnSpMkLst>
        </pc:cxnChg>
      </pc:sldChg>
      <pc:sldChg chg="addSp delSp modSp add del ord">
        <pc:chgData name="Matt Kayrish" userId="86b0ed96aac4a264" providerId="LiveId" clId="{1FCD28E5-E868-4621-BAE3-DA1201288C77}" dt="2020-03-15T23:34:58.221" v="9173" actId="2696"/>
        <pc:sldMkLst>
          <pc:docMk/>
          <pc:sldMk cId="452866135" sldId="784"/>
        </pc:sldMkLst>
        <pc:spChg chg="del">
          <ac:chgData name="Matt Kayrish" userId="86b0ed96aac4a264" providerId="LiveId" clId="{1FCD28E5-E868-4621-BAE3-DA1201288C77}" dt="2020-03-15T19:47:16.599" v="3373" actId="478"/>
          <ac:spMkLst>
            <pc:docMk/>
            <pc:sldMk cId="452866135" sldId="784"/>
            <ac:spMk id="18" creationId="{3DCFE7F8-539F-40AF-9527-87F1D419C553}"/>
          </ac:spMkLst>
        </pc:spChg>
        <pc:spChg chg="del">
          <ac:chgData name="Matt Kayrish" userId="86b0ed96aac4a264" providerId="LiveId" clId="{1FCD28E5-E868-4621-BAE3-DA1201288C77}" dt="2020-03-15T19:47:15.439" v="3372" actId="478"/>
          <ac:spMkLst>
            <pc:docMk/>
            <pc:sldMk cId="452866135" sldId="784"/>
            <ac:spMk id="19" creationId="{6734B80D-D602-4915-91A4-997F817AB7F3}"/>
          </ac:spMkLst>
        </pc:spChg>
        <pc:grpChg chg="add mod">
          <ac:chgData name="Matt Kayrish" userId="86b0ed96aac4a264" providerId="LiveId" clId="{1FCD28E5-E868-4621-BAE3-DA1201288C77}" dt="2020-03-15T23:05:33.601" v="8917" actId="164"/>
          <ac:grpSpMkLst>
            <pc:docMk/>
            <pc:sldMk cId="452866135" sldId="784"/>
            <ac:grpSpMk id="22" creationId="{1987B90A-472B-48E5-A245-630C81CAA9A2}"/>
          </ac:grpSpMkLst>
        </pc:grpChg>
        <pc:picChg chg="del">
          <ac:chgData name="Matt Kayrish" userId="86b0ed96aac4a264" providerId="LiveId" clId="{1FCD28E5-E868-4621-BAE3-DA1201288C77}" dt="2020-03-15T19:47:14.291" v="3371" actId="478"/>
          <ac:picMkLst>
            <pc:docMk/>
            <pc:sldMk cId="452866135" sldId="784"/>
            <ac:picMk id="5" creationId="{D855B6E9-D155-433B-8CCD-43F94E439CF3}"/>
          </ac:picMkLst>
        </pc:picChg>
        <pc:picChg chg="add mod ord">
          <ac:chgData name="Matt Kayrish" userId="86b0ed96aac4a264" providerId="LiveId" clId="{1FCD28E5-E868-4621-BAE3-DA1201288C77}" dt="2020-03-15T23:05:33.601" v="8917" actId="164"/>
          <ac:picMkLst>
            <pc:docMk/>
            <pc:sldMk cId="452866135" sldId="784"/>
            <ac:picMk id="14" creationId="{C09A08EF-3353-4286-B31C-BEFA56308ECA}"/>
          </ac:picMkLst>
        </pc:picChg>
        <pc:picChg chg="add mod">
          <ac:chgData name="Matt Kayrish" userId="86b0ed96aac4a264" providerId="LiveId" clId="{1FCD28E5-E868-4621-BAE3-DA1201288C77}" dt="2020-03-15T23:05:33.601" v="8917" actId="164"/>
          <ac:picMkLst>
            <pc:docMk/>
            <pc:sldMk cId="452866135" sldId="784"/>
            <ac:picMk id="20" creationId="{110D06A2-0FEE-4390-A823-226E51EC17DA}"/>
          </ac:picMkLst>
        </pc:picChg>
        <pc:cxnChg chg="mod">
          <ac:chgData name="Matt Kayrish" userId="86b0ed96aac4a264" providerId="LiveId" clId="{1FCD28E5-E868-4621-BAE3-DA1201288C77}" dt="2020-03-15T19:51:10.682" v="3393" actId="14100"/>
          <ac:cxnSpMkLst>
            <pc:docMk/>
            <pc:sldMk cId="452866135" sldId="784"/>
            <ac:cxnSpMk id="10" creationId="{64605384-D0A7-4F62-9B31-9BB79B8213DA}"/>
          </ac:cxnSpMkLst>
        </pc:cxnChg>
      </pc:sldChg>
      <pc:sldChg chg="add del">
        <pc:chgData name="Matt Kayrish" userId="86b0ed96aac4a264" providerId="LiveId" clId="{1FCD28E5-E868-4621-BAE3-DA1201288C77}" dt="2020-03-15T23:59:25.034" v="9652" actId="47"/>
        <pc:sldMkLst>
          <pc:docMk/>
          <pc:sldMk cId="330565042" sldId="785"/>
        </pc:sldMkLst>
      </pc:sldChg>
      <pc:sldChg chg="addSp delSp modSp add del ord">
        <pc:chgData name="Matt Kayrish" userId="86b0ed96aac4a264" providerId="LiveId" clId="{1FCD28E5-E868-4621-BAE3-DA1201288C77}" dt="2020-03-15T23:59:27.985" v="9653" actId="47"/>
        <pc:sldMkLst>
          <pc:docMk/>
          <pc:sldMk cId="1105079096" sldId="786"/>
        </pc:sldMkLst>
        <pc:spChg chg="del">
          <ac:chgData name="Matt Kayrish" userId="86b0ed96aac4a264" providerId="LiveId" clId="{1FCD28E5-E868-4621-BAE3-DA1201288C77}" dt="2020-03-15T19:53:20.282" v="3404" actId="478"/>
          <ac:spMkLst>
            <pc:docMk/>
            <pc:sldMk cId="1105079096" sldId="786"/>
            <ac:spMk id="13" creationId="{0B4CE812-EA3E-46F2-B9B0-B5CDDB557382}"/>
          </ac:spMkLst>
        </pc:spChg>
        <pc:spChg chg="del">
          <ac:chgData name="Matt Kayrish" userId="86b0ed96aac4a264" providerId="LiveId" clId="{1FCD28E5-E868-4621-BAE3-DA1201288C77}" dt="2020-03-15T19:53:22.737" v="3406" actId="478"/>
          <ac:spMkLst>
            <pc:docMk/>
            <pc:sldMk cId="1105079096" sldId="786"/>
            <ac:spMk id="15" creationId="{DBE955F2-8560-4C85-8EEF-BD398E98B143}"/>
          </ac:spMkLst>
        </pc:spChg>
        <pc:spChg chg="del">
          <ac:chgData name="Matt Kayrish" userId="86b0ed96aac4a264" providerId="LiveId" clId="{1FCD28E5-E868-4621-BAE3-DA1201288C77}" dt="2020-03-15T19:53:24.158" v="3407" actId="478"/>
          <ac:spMkLst>
            <pc:docMk/>
            <pc:sldMk cId="1105079096" sldId="786"/>
            <ac:spMk id="16" creationId="{D7481D6D-9F82-4D53-8A17-61F28ABDF847}"/>
          </ac:spMkLst>
        </pc:spChg>
        <pc:spChg chg="del">
          <ac:chgData name="Matt Kayrish" userId="86b0ed96aac4a264" providerId="LiveId" clId="{1FCD28E5-E868-4621-BAE3-DA1201288C77}" dt="2020-03-15T19:53:21.567" v="3405" actId="478"/>
          <ac:spMkLst>
            <pc:docMk/>
            <pc:sldMk cId="1105079096" sldId="786"/>
            <ac:spMk id="17" creationId="{915DC90B-0414-4A8E-B6AE-3A7F63551612}"/>
          </ac:spMkLst>
        </pc:spChg>
        <pc:spChg chg="del">
          <ac:chgData name="Matt Kayrish" userId="86b0ed96aac4a264" providerId="LiveId" clId="{1FCD28E5-E868-4621-BAE3-DA1201288C77}" dt="2020-03-15T19:53:27.906" v="3410" actId="478"/>
          <ac:spMkLst>
            <pc:docMk/>
            <pc:sldMk cId="1105079096" sldId="786"/>
            <ac:spMk id="18" creationId="{3DCFE7F8-539F-40AF-9527-87F1D419C553}"/>
          </ac:spMkLst>
        </pc:spChg>
        <pc:spChg chg="del">
          <ac:chgData name="Matt Kayrish" userId="86b0ed96aac4a264" providerId="LiveId" clId="{1FCD28E5-E868-4621-BAE3-DA1201288C77}" dt="2020-03-15T19:53:26.747" v="3409" actId="478"/>
          <ac:spMkLst>
            <pc:docMk/>
            <pc:sldMk cId="1105079096" sldId="786"/>
            <ac:spMk id="19" creationId="{6734B80D-D602-4915-91A4-997F817AB7F3}"/>
          </ac:spMkLst>
        </pc:spChg>
        <pc:picChg chg="del">
          <ac:chgData name="Matt Kayrish" userId="86b0ed96aac4a264" providerId="LiveId" clId="{1FCD28E5-E868-4621-BAE3-DA1201288C77}" dt="2020-03-15T19:53:25.616" v="3408" actId="478"/>
          <ac:picMkLst>
            <pc:docMk/>
            <pc:sldMk cId="1105079096" sldId="786"/>
            <ac:picMk id="5" creationId="{D855B6E9-D155-433B-8CCD-43F94E439CF3}"/>
          </ac:picMkLst>
        </pc:picChg>
        <pc:picChg chg="add mod">
          <ac:chgData name="Matt Kayrish" userId="86b0ed96aac4a264" providerId="LiveId" clId="{1FCD28E5-E868-4621-BAE3-DA1201288C77}" dt="2020-03-15T19:54:36.669" v="3414" actId="14100"/>
          <ac:picMkLst>
            <pc:docMk/>
            <pc:sldMk cId="1105079096" sldId="786"/>
            <ac:picMk id="9" creationId="{021D30E0-8196-4685-B530-22A0F6208CB9}"/>
          </ac:picMkLst>
        </pc:picChg>
        <pc:cxnChg chg="del">
          <ac:chgData name="Matt Kayrish" userId="86b0ed96aac4a264" providerId="LiveId" clId="{1FCD28E5-E868-4621-BAE3-DA1201288C77}" dt="2020-03-15T19:53:19.104" v="3403" actId="478"/>
          <ac:cxnSpMkLst>
            <pc:docMk/>
            <pc:sldMk cId="1105079096" sldId="786"/>
            <ac:cxnSpMk id="10" creationId="{64605384-D0A7-4F62-9B31-9BB79B8213DA}"/>
          </ac:cxnSpMkLst>
        </pc:cxnChg>
      </pc:sldChg>
      <pc:sldChg chg="addSp delSp modSp add">
        <pc:chgData name="Matt Kayrish" userId="86b0ed96aac4a264" providerId="LiveId" clId="{1FCD28E5-E868-4621-BAE3-DA1201288C77}" dt="2020-03-16T02:46:08.617" v="14759" actId="20577"/>
        <pc:sldMkLst>
          <pc:docMk/>
          <pc:sldMk cId="1748618511" sldId="787"/>
        </pc:sldMkLst>
        <pc:spChg chg="mod">
          <ac:chgData name="Matt Kayrish" userId="86b0ed96aac4a264" providerId="LiveId" clId="{1FCD28E5-E868-4621-BAE3-DA1201288C77}" dt="2020-03-15T21:53:14.066" v="7326" actId="120"/>
          <ac:spMkLst>
            <pc:docMk/>
            <pc:sldMk cId="1748618511" sldId="787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16T02:46:08.617" v="14759" actId="20577"/>
          <ac:spMkLst>
            <pc:docMk/>
            <pc:sldMk cId="1748618511" sldId="787"/>
            <ac:spMk id="3" creationId="{68770855-DDDB-4AE9-8D89-1222228F18E2}"/>
          </ac:spMkLst>
        </pc:spChg>
        <pc:picChg chg="del">
          <ac:chgData name="Matt Kayrish" userId="86b0ed96aac4a264" providerId="LiveId" clId="{1FCD28E5-E868-4621-BAE3-DA1201288C77}" dt="2020-03-15T19:56:37.272" v="3427" actId="478"/>
          <ac:picMkLst>
            <pc:docMk/>
            <pc:sldMk cId="1748618511" sldId="787"/>
            <ac:picMk id="12" creationId="{94D6FC2D-2571-4081-B8CE-C407AE46E5A2}"/>
          </ac:picMkLst>
        </pc:picChg>
      </pc:sldChg>
      <pc:sldChg chg="addSp delSp modSp add">
        <pc:chgData name="Matt Kayrish" userId="86b0ed96aac4a264" providerId="LiveId" clId="{1FCD28E5-E868-4621-BAE3-DA1201288C77}" dt="2020-03-15T21:04:01.030" v="4337" actId="20577"/>
        <pc:sldMkLst>
          <pc:docMk/>
          <pc:sldMk cId="1192142580" sldId="788"/>
        </pc:sldMkLst>
        <pc:spChg chg="add mod">
          <ac:chgData name="Matt Kayrish" userId="86b0ed96aac4a264" providerId="LiveId" clId="{1FCD28E5-E868-4621-BAE3-DA1201288C77}" dt="2020-03-15T21:04:01.030" v="4337" actId="20577"/>
          <ac:spMkLst>
            <pc:docMk/>
            <pc:sldMk cId="1192142580" sldId="788"/>
            <ac:spMk id="3" creationId="{8C588894-BE72-41C0-8F63-3AD6C19BF4FB}"/>
          </ac:spMkLst>
        </pc:spChg>
        <pc:picChg chg="del">
          <ac:chgData name="Matt Kayrish" userId="86b0ed96aac4a264" providerId="LiveId" clId="{1FCD28E5-E868-4621-BAE3-DA1201288C77}" dt="2020-03-15T20:59:57.706" v="4078" actId="478"/>
          <ac:picMkLst>
            <pc:docMk/>
            <pc:sldMk cId="1192142580" sldId="788"/>
            <ac:picMk id="10" creationId="{4FBEC6BF-7CCD-4BBD-A130-94C9D506CAA2}"/>
          </ac:picMkLst>
        </pc:picChg>
        <pc:cxnChg chg="add mod">
          <ac:chgData name="Matt Kayrish" userId="86b0ed96aac4a264" providerId="LiveId" clId="{1FCD28E5-E868-4621-BAE3-DA1201288C77}" dt="2020-03-15T21:02:14.238" v="4284" actId="208"/>
          <ac:cxnSpMkLst>
            <pc:docMk/>
            <pc:sldMk cId="1192142580" sldId="788"/>
            <ac:cxnSpMk id="5" creationId="{FF378E72-4AA7-4930-AE42-EF51868525B4}"/>
          </ac:cxnSpMkLst>
        </pc:cxnChg>
      </pc:sldChg>
      <pc:sldChg chg="addSp delSp modSp add">
        <pc:chgData name="Matt Kayrish" userId="86b0ed96aac4a264" providerId="LiveId" clId="{1FCD28E5-E868-4621-BAE3-DA1201288C77}" dt="2020-03-28T04:28:09.542" v="18512" actId="1038"/>
        <pc:sldMkLst>
          <pc:docMk/>
          <pc:sldMk cId="3642418407" sldId="789"/>
        </pc:sldMkLst>
        <pc:spChg chg="mod">
          <ac:chgData name="Matt Kayrish" userId="86b0ed96aac4a264" providerId="LiveId" clId="{1FCD28E5-E868-4621-BAE3-DA1201288C77}" dt="2020-03-15T21:24:07.572" v="6552" actId="403"/>
          <ac:spMkLst>
            <pc:docMk/>
            <pc:sldMk cId="3642418407" sldId="789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04:27:33.738" v="18487" actId="14100"/>
          <ac:spMkLst>
            <pc:docMk/>
            <pc:sldMk cId="3642418407" sldId="789"/>
            <ac:spMk id="9" creationId="{69C6438B-A2DB-4313-A8B1-FDE544E3C834}"/>
          </ac:spMkLst>
        </pc:spChg>
        <pc:spChg chg="add mod">
          <ac:chgData name="Matt Kayrish" userId="86b0ed96aac4a264" providerId="LiveId" clId="{1FCD28E5-E868-4621-BAE3-DA1201288C77}" dt="2020-03-28T04:27:00.887" v="18462" actId="1076"/>
          <ac:spMkLst>
            <pc:docMk/>
            <pc:sldMk cId="3642418407" sldId="789"/>
            <ac:spMk id="10" creationId="{FAFF9FC2-921F-488C-90DC-674CC4126D00}"/>
          </ac:spMkLst>
        </pc:spChg>
        <pc:spChg chg="add mod">
          <ac:chgData name="Matt Kayrish" userId="86b0ed96aac4a264" providerId="LiveId" clId="{1FCD28E5-E868-4621-BAE3-DA1201288C77}" dt="2020-03-28T04:28:09.542" v="18512" actId="1038"/>
          <ac:spMkLst>
            <pc:docMk/>
            <pc:sldMk cId="3642418407" sldId="789"/>
            <ac:spMk id="11" creationId="{F601BCE4-4987-4310-AAFA-7757070AC5B8}"/>
          </ac:spMkLst>
        </pc:spChg>
        <pc:spChg chg="add mod">
          <ac:chgData name="Matt Kayrish" userId="86b0ed96aac4a264" providerId="LiveId" clId="{1FCD28E5-E868-4621-BAE3-DA1201288C77}" dt="2020-03-28T04:27:53.873" v="18490" actId="14100"/>
          <ac:spMkLst>
            <pc:docMk/>
            <pc:sldMk cId="3642418407" sldId="789"/>
            <ac:spMk id="15" creationId="{1E18BBB2-6B6F-437B-8FC6-35C7458DD098}"/>
          </ac:spMkLst>
        </pc:spChg>
        <pc:picChg chg="add del mod">
          <ac:chgData name="Matt Kayrish" userId="86b0ed96aac4a264" providerId="LiveId" clId="{1FCD28E5-E868-4621-BAE3-DA1201288C77}" dt="2020-03-28T04:25:50.782" v="18458" actId="478"/>
          <ac:picMkLst>
            <pc:docMk/>
            <pc:sldMk cId="3642418407" sldId="789"/>
            <ac:picMk id="3" creationId="{6B1625A1-9DD2-468C-884D-EBFE71BE2E24}"/>
          </ac:picMkLst>
        </pc:picChg>
        <pc:picChg chg="add mod ord">
          <ac:chgData name="Matt Kayrish" userId="86b0ed96aac4a264" providerId="LiveId" clId="{1FCD28E5-E868-4621-BAE3-DA1201288C77}" dt="2020-03-28T04:27:40.400" v="18488" actId="14100"/>
          <ac:picMkLst>
            <pc:docMk/>
            <pc:sldMk cId="3642418407" sldId="789"/>
            <ac:picMk id="4" creationId="{2918480B-F475-41E3-B8BA-21AB2BB8640D}"/>
          </ac:picMkLst>
        </pc:picChg>
        <pc:picChg chg="del">
          <ac:chgData name="Matt Kayrish" userId="86b0ed96aac4a264" providerId="LiveId" clId="{1FCD28E5-E868-4621-BAE3-DA1201288C77}" dt="2020-03-15T20:59:17.328" v="4074" actId="478"/>
          <ac:picMkLst>
            <pc:docMk/>
            <pc:sldMk cId="3642418407" sldId="789"/>
            <ac:picMk id="12" creationId="{8DD99EF6-6A13-4AE2-BC6A-CA7FA8CDB9F4}"/>
          </ac:picMkLst>
        </pc:picChg>
        <pc:picChg chg="del">
          <ac:chgData name="Matt Kayrish" userId="86b0ed96aac4a264" providerId="LiveId" clId="{1FCD28E5-E868-4621-BAE3-DA1201288C77}" dt="2020-03-15T20:59:18.945" v="4075" actId="478"/>
          <ac:picMkLst>
            <pc:docMk/>
            <pc:sldMk cId="3642418407" sldId="789"/>
            <ac:picMk id="14" creationId="{4331E135-43AB-4935-B872-D2E5841A0451}"/>
          </ac:picMkLst>
        </pc:picChg>
        <pc:cxnChg chg="add del mod">
          <ac:chgData name="Matt Kayrish" userId="86b0ed96aac4a264" providerId="LiveId" clId="{1FCD28E5-E868-4621-BAE3-DA1201288C77}" dt="2020-03-15T21:21:35.090" v="6358" actId="478"/>
          <ac:cxnSpMkLst>
            <pc:docMk/>
            <pc:sldMk cId="3642418407" sldId="789"/>
            <ac:cxnSpMk id="13" creationId="{BA549FEB-717E-42BB-8A0E-BE355CFC037A}"/>
          </ac:cxnSpMkLst>
        </pc:cxnChg>
      </pc:sldChg>
      <pc:sldChg chg="addSp delSp modSp add">
        <pc:chgData name="Matt Kayrish" userId="86b0ed96aac4a264" providerId="LiveId" clId="{1FCD28E5-E868-4621-BAE3-DA1201288C77}" dt="2020-03-28T04:18:19.490" v="18274" actId="14100"/>
        <pc:sldMkLst>
          <pc:docMk/>
          <pc:sldMk cId="173406059" sldId="790"/>
        </pc:sldMkLst>
        <pc:spChg chg="add mod">
          <ac:chgData name="Matt Kayrish" userId="86b0ed96aac4a264" providerId="LiveId" clId="{1FCD28E5-E868-4621-BAE3-DA1201288C77}" dt="2020-03-28T04:15:14.267" v="17976" actId="553"/>
          <ac:spMkLst>
            <pc:docMk/>
            <pc:sldMk cId="173406059" sldId="790"/>
            <ac:spMk id="11" creationId="{E1383287-106E-4B0B-8023-1159F0F3FD20}"/>
          </ac:spMkLst>
        </pc:spChg>
        <pc:spChg chg="add mod">
          <ac:chgData name="Matt Kayrish" userId="86b0ed96aac4a264" providerId="LiveId" clId="{1FCD28E5-E868-4621-BAE3-DA1201288C77}" dt="2020-03-28T04:17:02.751" v="18121" actId="1076"/>
          <ac:spMkLst>
            <pc:docMk/>
            <pc:sldMk cId="173406059" sldId="790"/>
            <ac:spMk id="13" creationId="{713FEFF9-1F73-4918-9027-437AB7D36923}"/>
          </ac:spMkLst>
        </pc:spChg>
        <pc:spChg chg="add mod">
          <ac:chgData name="Matt Kayrish" userId="86b0ed96aac4a264" providerId="LiveId" clId="{1FCD28E5-E868-4621-BAE3-DA1201288C77}" dt="2020-03-28T04:15:14.267" v="17976" actId="553"/>
          <ac:spMkLst>
            <pc:docMk/>
            <pc:sldMk cId="173406059" sldId="790"/>
            <ac:spMk id="15" creationId="{AC3CA5FC-2E54-47A2-9F97-7AAD2A90DCE2}"/>
          </ac:spMkLst>
        </pc:spChg>
        <pc:spChg chg="add del mod">
          <ac:chgData name="Matt Kayrish" userId="86b0ed96aac4a264" providerId="LiveId" clId="{1FCD28E5-E868-4621-BAE3-DA1201288C77}" dt="2020-03-28T04:14:29.789" v="17838" actId="478"/>
          <ac:spMkLst>
            <pc:docMk/>
            <pc:sldMk cId="173406059" sldId="790"/>
            <ac:spMk id="17" creationId="{43DFBB46-08C6-479C-A759-3B9F23E3EEE3}"/>
          </ac:spMkLst>
        </pc:spChg>
        <pc:spChg chg="add mod">
          <ac:chgData name="Matt Kayrish" userId="86b0ed96aac4a264" providerId="LiveId" clId="{1FCD28E5-E868-4621-BAE3-DA1201288C77}" dt="2020-03-28T04:16:38.242" v="18117" actId="1036"/>
          <ac:spMkLst>
            <pc:docMk/>
            <pc:sldMk cId="173406059" sldId="790"/>
            <ac:spMk id="19" creationId="{052D2BFD-0358-4247-B7FF-C6D3B63B8E60}"/>
          </ac:spMkLst>
        </pc:spChg>
        <pc:spChg chg="add mod">
          <ac:chgData name="Matt Kayrish" userId="86b0ed96aac4a264" providerId="LiveId" clId="{1FCD28E5-E868-4621-BAE3-DA1201288C77}" dt="2020-03-28T04:15:59.830" v="18048" actId="1035"/>
          <ac:spMkLst>
            <pc:docMk/>
            <pc:sldMk cId="173406059" sldId="790"/>
            <ac:spMk id="21" creationId="{B8D0DF01-CAF8-4504-957D-B636360A5FFC}"/>
          </ac:spMkLst>
        </pc:spChg>
        <pc:spChg chg="add mod">
          <ac:chgData name="Matt Kayrish" userId="86b0ed96aac4a264" providerId="LiveId" clId="{1FCD28E5-E868-4621-BAE3-DA1201288C77}" dt="2020-03-28T04:17:48.322" v="18249" actId="1035"/>
          <ac:spMkLst>
            <pc:docMk/>
            <pc:sldMk cId="173406059" sldId="790"/>
            <ac:spMk id="26" creationId="{1CA92C87-E1B2-487A-BBD1-4802F9E4B90B}"/>
          </ac:spMkLst>
        </pc:spChg>
        <pc:spChg chg="add mod">
          <ac:chgData name="Matt Kayrish" userId="86b0ed96aac4a264" providerId="LiveId" clId="{1FCD28E5-E868-4621-BAE3-DA1201288C77}" dt="2020-03-28T04:18:19.490" v="18274" actId="14100"/>
          <ac:spMkLst>
            <pc:docMk/>
            <pc:sldMk cId="173406059" sldId="790"/>
            <ac:spMk id="28" creationId="{F6EAAB9C-047B-4618-9324-BF42D9487662}"/>
          </ac:spMkLst>
        </pc:spChg>
        <pc:spChg chg="add mod">
          <ac:chgData name="Matt Kayrish" userId="86b0ed96aac4a264" providerId="LiveId" clId="{1FCD28E5-E868-4621-BAE3-DA1201288C77}" dt="2020-03-28T04:18:07.418" v="18271" actId="1036"/>
          <ac:spMkLst>
            <pc:docMk/>
            <pc:sldMk cId="173406059" sldId="790"/>
            <ac:spMk id="29" creationId="{6EAABD36-669A-4080-9F4C-DEC00F0503D4}"/>
          </ac:spMkLst>
        </pc:spChg>
        <pc:spChg chg="add mod">
          <ac:chgData name="Matt Kayrish" userId="86b0ed96aac4a264" providerId="LiveId" clId="{1FCD28E5-E868-4621-BAE3-DA1201288C77}" dt="2020-03-28T04:18:12.940" v="18273" actId="6549"/>
          <ac:spMkLst>
            <pc:docMk/>
            <pc:sldMk cId="173406059" sldId="790"/>
            <ac:spMk id="30" creationId="{C7008A08-D497-4994-873A-783CBD8D3489}"/>
          </ac:spMkLst>
        </pc:spChg>
        <pc:picChg chg="add mod ord">
          <ac:chgData name="Matt Kayrish" userId="86b0ed96aac4a264" providerId="LiveId" clId="{1FCD28E5-E868-4621-BAE3-DA1201288C77}" dt="2020-03-28T04:14:14.356" v="17836" actId="167"/>
          <ac:picMkLst>
            <pc:docMk/>
            <pc:sldMk cId="173406059" sldId="790"/>
            <ac:picMk id="3" creationId="{D683D84E-1E69-4FA9-AD69-9C151EFCF32B}"/>
          </ac:picMkLst>
        </pc:picChg>
        <pc:picChg chg="del">
          <ac:chgData name="Matt Kayrish" userId="86b0ed96aac4a264" providerId="LiveId" clId="{1FCD28E5-E868-4621-BAE3-DA1201288C77}" dt="2020-03-15T21:00:01.031" v="4079" actId="478"/>
          <ac:picMkLst>
            <pc:docMk/>
            <pc:sldMk cId="173406059" sldId="790"/>
            <ac:picMk id="9" creationId="{46732B1E-F7A4-4506-BCBE-66EEDCCEE7BF}"/>
          </ac:picMkLst>
        </pc:picChg>
        <pc:picChg chg="del mod">
          <ac:chgData name="Matt Kayrish" userId="86b0ed96aac4a264" providerId="LiveId" clId="{1FCD28E5-E868-4621-BAE3-DA1201288C77}" dt="2020-03-15T21:49:20.987" v="7219" actId="478"/>
          <ac:picMkLst>
            <pc:docMk/>
            <pc:sldMk cId="173406059" sldId="790"/>
            <ac:picMk id="10" creationId="{4FBEC6BF-7CCD-4BBD-A130-94C9D506CAA2}"/>
          </ac:picMkLst>
        </pc:picChg>
        <pc:picChg chg="add del mod ord">
          <ac:chgData name="Matt Kayrish" userId="86b0ed96aac4a264" providerId="LiveId" clId="{1FCD28E5-E868-4621-BAE3-DA1201288C77}" dt="2020-03-28T04:13:43.257" v="17833" actId="478"/>
          <ac:picMkLst>
            <pc:docMk/>
            <pc:sldMk cId="173406059" sldId="790"/>
            <ac:picMk id="24" creationId="{392AD67D-44E3-4F64-AF62-030262AAA609}"/>
          </ac:picMkLst>
        </pc:picChg>
        <pc:cxnChg chg="add mod">
          <ac:chgData name="Matt Kayrish" userId="86b0ed96aac4a264" providerId="LiveId" clId="{1FCD28E5-E868-4621-BAE3-DA1201288C77}" dt="2020-03-28T04:14:43.152" v="17897" actId="1038"/>
          <ac:cxnSpMkLst>
            <pc:docMk/>
            <pc:sldMk cId="173406059" sldId="790"/>
            <ac:cxnSpMk id="12" creationId="{7CE777F2-86DB-44B6-94D0-3C350E004FCD}"/>
          </ac:cxnSpMkLst>
        </pc:cxnChg>
        <pc:cxnChg chg="add mod">
          <ac:chgData name="Matt Kayrish" userId="86b0ed96aac4a264" providerId="LiveId" clId="{1FCD28E5-E868-4621-BAE3-DA1201288C77}" dt="2020-03-28T04:16:32.605" v="18106" actId="14100"/>
          <ac:cxnSpMkLst>
            <pc:docMk/>
            <pc:sldMk cId="173406059" sldId="790"/>
            <ac:cxnSpMk id="14" creationId="{70FD69AE-570E-4DDD-8A52-3F0604BAA6A7}"/>
          </ac:cxnSpMkLst>
        </pc:cxnChg>
        <pc:cxnChg chg="add mod">
          <ac:chgData name="Matt Kayrish" userId="86b0ed96aac4a264" providerId="LiveId" clId="{1FCD28E5-E868-4621-BAE3-DA1201288C77}" dt="2020-03-28T04:15:26.114" v="17978" actId="14100"/>
          <ac:cxnSpMkLst>
            <pc:docMk/>
            <pc:sldMk cId="173406059" sldId="790"/>
            <ac:cxnSpMk id="16" creationId="{04D950C8-E625-4A11-AC3F-76CDFEAAD128}"/>
          </ac:cxnSpMkLst>
        </pc:cxnChg>
        <pc:cxnChg chg="add del mod">
          <ac:chgData name="Matt Kayrish" userId="86b0ed96aac4a264" providerId="LiveId" clId="{1FCD28E5-E868-4621-BAE3-DA1201288C77}" dt="2020-03-28T04:14:31.124" v="17839" actId="478"/>
          <ac:cxnSpMkLst>
            <pc:docMk/>
            <pc:sldMk cId="173406059" sldId="790"/>
            <ac:cxnSpMk id="18" creationId="{5CD3BF5B-FC86-4BD3-8BA3-4A5D93E618A5}"/>
          </ac:cxnSpMkLst>
        </pc:cxnChg>
        <pc:cxnChg chg="add mod">
          <ac:chgData name="Matt Kayrish" userId="86b0ed96aac4a264" providerId="LiveId" clId="{1FCD28E5-E868-4621-BAE3-DA1201288C77}" dt="2020-03-28T04:16:43.744" v="18118" actId="14100"/>
          <ac:cxnSpMkLst>
            <pc:docMk/>
            <pc:sldMk cId="173406059" sldId="790"/>
            <ac:cxnSpMk id="20" creationId="{00C945C4-01F8-483E-8E86-93C317ED99CE}"/>
          </ac:cxnSpMkLst>
        </pc:cxnChg>
        <pc:cxnChg chg="add mod">
          <ac:chgData name="Matt Kayrish" userId="86b0ed96aac4a264" providerId="LiveId" clId="{1FCD28E5-E868-4621-BAE3-DA1201288C77}" dt="2020-03-28T04:16:56.854" v="18120" actId="14100"/>
          <ac:cxnSpMkLst>
            <pc:docMk/>
            <pc:sldMk cId="173406059" sldId="790"/>
            <ac:cxnSpMk id="22" creationId="{00305BB6-A402-40D1-B6D2-E3ADF5B971A8}"/>
          </ac:cxnSpMkLst>
        </pc:cxnChg>
        <pc:cxnChg chg="add mod">
          <ac:chgData name="Matt Kayrish" userId="86b0ed96aac4a264" providerId="LiveId" clId="{1FCD28E5-E868-4621-BAE3-DA1201288C77}" dt="2020-03-28T04:17:59.167" v="18250" actId="14100"/>
          <ac:cxnSpMkLst>
            <pc:docMk/>
            <pc:sldMk cId="173406059" sldId="790"/>
            <ac:cxnSpMk id="27" creationId="{B78D0C2E-2CCE-4C24-B3E4-73573D9A7B6E}"/>
          </ac:cxnSpMkLst>
        </pc:cxnChg>
        <pc:cxnChg chg="add mod">
          <ac:chgData name="Matt Kayrish" userId="86b0ed96aac4a264" providerId="LiveId" clId="{1FCD28E5-E868-4621-BAE3-DA1201288C77}" dt="2020-03-28T04:17:48.322" v="18249" actId="1035"/>
          <ac:cxnSpMkLst>
            <pc:docMk/>
            <pc:sldMk cId="173406059" sldId="790"/>
            <ac:cxnSpMk id="31" creationId="{7043F1D5-0B09-4E2E-9AEE-61F038793E85}"/>
          </ac:cxnSpMkLst>
        </pc:cxnChg>
      </pc:sldChg>
      <pc:sldChg chg="addSp delSp modSp add del">
        <pc:chgData name="Matt Kayrish" userId="86b0ed96aac4a264" providerId="LiveId" clId="{1FCD28E5-E868-4621-BAE3-DA1201288C77}" dt="2020-03-28T04:25:39.836" v="18457" actId="2696"/>
        <pc:sldMkLst>
          <pc:docMk/>
          <pc:sldMk cId="2814233064" sldId="791"/>
        </pc:sldMkLst>
        <pc:spChg chg="mod">
          <ac:chgData name="Matt Kayrish" userId="86b0ed96aac4a264" providerId="LiveId" clId="{1FCD28E5-E868-4621-BAE3-DA1201288C77}" dt="2020-03-15T21:23:39.606" v="6511" actId="1035"/>
          <ac:spMkLst>
            <pc:docMk/>
            <pc:sldMk cId="2814233064" sldId="791"/>
            <ac:spMk id="2" creationId="{00000000-0000-0000-0000-000000000000}"/>
          </ac:spMkLst>
        </pc:spChg>
        <pc:spChg chg="add del mod">
          <ac:chgData name="Matt Kayrish" userId="86b0ed96aac4a264" providerId="LiveId" clId="{1FCD28E5-E868-4621-BAE3-DA1201288C77}" dt="2020-03-28T04:22:49.175" v="18412" actId="478"/>
          <ac:spMkLst>
            <pc:docMk/>
            <pc:sldMk cId="2814233064" sldId="791"/>
            <ac:spMk id="9" creationId="{9C638FD7-1E09-4A13-A6F8-B1A4EFD40068}"/>
          </ac:spMkLst>
        </pc:spChg>
        <pc:spChg chg="add del mod">
          <ac:chgData name="Matt Kayrish" userId="86b0ed96aac4a264" providerId="LiveId" clId="{1FCD28E5-E868-4621-BAE3-DA1201288C77}" dt="2020-03-28T04:22:52.404" v="18413" actId="478"/>
          <ac:spMkLst>
            <pc:docMk/>
            <pc:sldMk cId="2814233064" sldId="791"/>
            <ac:spMk id="10" creationId="{D0DD62B6-3EDB-4537-90EA-74447FAABCD2}"/>
          </ac:spMkLst>
        </pc:spChg>
        <pc:spChg chg="add del mod">
          <ac:chgData name="Matt Kayrish" userId="86b0ed96aac4a264" providerId="LiveId" clId="{1FCD28E5-E868-4621-BAE3-DA1201288C77}" dt="2020-03-28T04:22:56.933" v="18414" actId="21"/>
          <ac:spMkLst>
            <pc:docMk/>
            <pc:sldMk cId="2814233064" sldId="791"/>
            <ac:spMk id="11" creationId="{88E96F74-9891-4678-BC9A-2D64AA432984}"/>
          </ac:spMkLst>
        </pc:spChg>
        <pc:spChg chg="add del mod">
          <ac:chgData name="Matt Kayrish" userId="86b0ed96aac4a264" providerId="LiveId" clId="{1FCD28E5-E868-4621-BAE3-DA1201288C77}" dt="2020-03-28T04:22:56.933" v="18414" actId="21"/>
          <ac:spMkLst>
            <pc:docMk/>
            <pc:sldMk cId="2814233064" sldId="791"/>
            <ac:spMk id="15" creationId="{3D74AFDE-6734-422E-B139-6F56B11E538D}"/>
          </ac:spMkLst>
        </pc:spChg>
        <pc:spChg chg="add del mod">
          <ac:chgData name="Matt Kayrish" userId="86b0ed96aac4a264" providerId="LiveId" clId="{1FCD28E5-E868-4621-BAE3-DA1201288C77}" dt="2020-03-15T21:12:45.237" v="5303" actId="478"/>
          <ac:spMkLst>
            <pc:docMk/>
            <pc:sldMk cId="2814233064" sldId="791"/>
            <ac:spMk id="17" creationId="{F9D6559D-E1F8-44EA-823E-948A2338E0A6}"/>
          </ac:spMkLst>
        </pc:spChg>
        <pc:spChg chg="add del mod">
          <ac:chgData name="Matt Kayrish" userId="86b0ed96aac4a264" providerId="LiveId" clId="{1FCD28E5-E868-4621-BAE3-DA1201288C77}" dt="2020-03-15T21:12:45.237" v="5303" actId="478"/>
          <ac:spMkLst>
            <pc:docMk/>
            <pc:sldMk cId="2814233064" sldId="791"/>
            <ac:spMk id="18" creationId="{570A7CB9-FC67-42CE-8244-72989A777C66}"/>
          </ac:spMkLst>
        </pc:spChg>
        <pc:spChg chg="add del mod">
          <ac:chgData name="Matt Kayrish" userId="86b0ed96aac4a264" providerId="LiveId" clId="{1FCD28E5-E868-4621-BAE3-DA1201288C77}" dt="2020-03-28T04:22:56.933" v="18414" actId="21"/>
          <ac:spMkLst>
            <pc:docMk/>
            <pc:sldMk cId="2814233064" sldId="791"/>
            <ac:spMk id="19" creationId="{F8BC8B8C-E819-4FC1-9A2A-4C4F2495A5B9}"/>
          </ac:spMkLst>
        </pc:spChg>
        <pc:spChg chg="add del mod">
          <ac:chgData name="Matt Kayrish" userId="86b0ed96aac4a264" providerId="LiveId" clId="{1FCD28E5-E868-4621-BAE3-DA1201288C77}" dt="2020-03-15T21:12:35.764" v="5240" actId="478"/>
          <ac:spMkLst>
            <pc:docMk/>
            <pc:sldMk cId="2814233064" sldId="791"/>
            <ac:spMk id="22" creationId="{109AB112-B2A0-4BE9-9447-0B673534C26F}"/>
          </ac:spMkLst>
        </pc:spChg>
        <pc:spChg chg="add del mod">
          <ac:chgData name="Matt Kayrish" userId="86b0ed96aac4a264" providerId="LiveId" clId="{1FCD28E5-E868-4621-BAE3-DA1201288C77}" dt="2020-03-28T04:22:56.933" v="18414" actId="21"/>
          <ac:spMkLst>
            <pc:docMk/>
            <pc:sldMk cId="2814233064" sldId="791"/>
            <ac:spMk id="24" creationId="{6FE282FB-7139-4046-B8AB-EC76D2879B72}"/>
          </ac:spMkLst>
        </pc:spChg>
        <pc:spChg chg="add del mod">
          <ac:chgData name="Matt Kayrish" userId="86b0ed96aac4a264" providerId="LiveId" clId="{1FCD28E5-E868-4621-BAE3-DA1201288C77}" dt="2020-03-28T04:22:56.933" v="18414" actId="21"/>
          <ac:spMkLst>
            <pc:docMk/>
            <pc:sldMk cId="2814233064" sldId="791"/>
            <ac:spMk id="28" creationId="{0E958D2A-E051-498E-99FB-5C358C3E24F3}"/>
          </ac:spMkLst>
        </pc:spChg>
        <pc:picChg chg="del">
          <ac:chgData name="Matt Kayrish" userId="86b0ed96aac4a264" providerId="LiveId" clId="{1FCD28E5-E868-4621-BAE3-DA1201288C77}" dt="2020-03-15T21:00:24.703" v="4174" actId="478"/>
          <ac:picMkLst>
            <pc:docMk/>
            <pc:sldMk cId="2814233064" sldId="791"/>
            <ac:picMk id="12" creationId="{8DD99EF6-6A13-4AE2-BC6A-CA7FA8CDB9F4}"/>
          </ac:picMkLst>
        </pc:picChg>
        <pc:picChg chg="del mod">
          <ac:chgData name="Matt Kayrish" userId="86b0ed96aac4a264" providerId="LiveId" clId="{1FCD28E5-E868-4621-BAE3-DA1201288C77}" dt="2020-03-28T04:22:46.597" v="18411" actId="478"/>
          <ac:picMkLst>
            <pc:docMk/>
            <pc:sldMk cId="2814233064" sldId="791"/>
            <ac:picMk id="14" creationId="{4331E135-43AB-4935-B872-D2E5841A0451}"/>
          </ac:picMkLst>
        </pc:picChg>
        <pc:cxnChg chg="add del mod">
          <ac:chgData name="Matt Kayrish" userId="86b0ed96aac4a264" providerId="LiveId" clId="{1FCD28E5-E868-4621-BAE3-DA1201288C77}" dt="2020-03-28T04:22:56.933" v="18414" actId="21"/>
          <ac:cxnSpMkLst>
            <pc:docMk/>
            <pc:sldMk cId="2814233064" sldId="791"/>
            <ac:cxnSpMk id="13" creationId="{A9142800-CBD1-420C-9EE9-3B3F1CCDF11F}"/>
          </ac:cxnSpMkLst>
        </pc:cxnChg>
        <pc:cxnChg chg="add del mod">
          <ac:chgData name="Matt Kayrish" userId="86b0ed96aac4a264" providerId="LiveId" clId="{1FCD28E5-E868-4621-BAE3-DA1201288C77}" dt="2020-03-28T04:22:56.933" v="18414" actId="21"/>
          <ac:cxnSpMkLst>
            <pc:docMk/>
            <pc:sldMk cId="2814233064" sldId="791"/>
            <ac:cxnSpMk id="16" creationId="{3DFF98E9-76B6-4657-A6AC-9E33BB730B93}"/>
          </ac:cxnSpMkLst>
        </pc:cxnChg>
        <pc:cxnChg chg="add del mod">
          <ac:chgData name="Matt Kayrish" userId="86b0ed96aac4a264" providerId="LiveId" clId="{1FCD28E5-E868-4621-BAE3-DA1201288C77}" dt="2020-03-28T04:22:56.933" v="18414" actId="21"/>
          <ac:cxnSpMkLst>
            <pc:docMk/>
            <pc:sldMk cId="2814233064" sldId="791"/>
            <ac:cxnSpMk id="20" creationId="{D6E8EFF5-2483-4743-96A3-74A477F04C65}"/>
          </ac:cxnSpMkLst>
        </pc:cxnChg>
        <pc:cxnChg chg="add del mod">
          <ac:chgData name="Matt Kayrish" userId="86b0ed96aac4a264" providerId="LiveId" clId="{1FCD28E5-E868-4621-BAE3-DA1201288C77}" dt="2020-03-15T21:12:35.764" v="5240" actId="478"/>
          <ac:cxnSpMkLst>
            <pc:docMk/>
            <pc:sldMk cId="2814233064" sldId="791"/>
            <ac:cxnSpMk id="23" creationId="{315B3BD0-2B11-4047-B8E4-E7904F349978}"/>
          </ac:cxnSpMkLst>
        </pc:cxnChg>
        <pc:cxnChg chg="add del mod">
          <ac:chgData name="Matt Kayrish" userId="86b0ed96aac4a264" providerId="LiveId" clId="{1FCD28E5-E868-4621-BAE3-DA1201288C77}" dt="2020-03-28T04:22:56.933" v="18414" actId="21"/>
          <ac:cxnSpMkLst>
            <pc:docMk/>
            <pc:sldMk cId="2814233064" sldId="791"/>
            <ac:cxnSpMk id="25" creationId="{320E5726-65EC-4935-AAA8-B783BB5DFF2E}"/>
          </ac:cxnSpMkLst>
        </pc:cxnChg>
        <pc:cxnChg chg="add del mod">
          <ac:chgData name="Matt Kayrish" userId="86b0ed96aac4a264" providerId="LiveId" clId="{1FCD28E5-E868-4621-BAE3-DA1201288C77}" dt="2020-03-28T04:22:56.933" v="18414" actId="21"/>
          <ac:cxnSpMkLst>
            <pc:docMk/>
            <pc:sldMk cId="2814233064" sldId="791"/>
            <ac:cxnSpMk id="29" creationId="{6E2081F0-F7AF-4888-BA2E-83CD66CAD812}"/>
          </ac:cxnSpMkLst>
        </pc:cxnChg>
      </pc:sldChg>
      <pc:sldChg chg="addSp delSp modSp add ord">
        <pc:chgData name="Matt Kayrish" userId="86b0ed96aac4a264" providerId="LiveId" clId="{1FCD28E5-E868-4621-BAE3-DA1201288C77}" dt="2020-03-15T22:04:09.716" v="7856" actId="1076"/>
        <pc:sldMkLst>
          <pc:docMk/>
          <pc:sldMk cId="2112713381" sldId="792"/>
        </pc:sldMkLst>
        <pc:spChg chg="mod">
          <ac:chgData name="Matt Kayrish" userId="86b0ed96aac4a264" providerId="LiveId" clId="{1FCD28E5-E868-4621-BAE3-DA1201288C77}" dt="2020-03-15T22:02:42.700" v="7586" actId="20577"/>
          <ac:spMkLst>
            <pc:docMk/>
            <pc:sldMk cId="2112713381" sldId="792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15T22:04:05.143" v="7855" actId="1076"/>
          <ac:spMkLst>
            <pc:docMk/>
            <pc:sldMk cId="2112713381" sldId="792"/>
            <ac:spMk id="5" creationId="{1B60D8DC-4CD9-438A-ACF7-3E4FC39280D9}"/>
          </ac:spMkLst>
        </pc:spChg>
        <pc:graphicFrameChg chg="del">
          <ac:chgData name="Matt Kayrish" userId="86b0ed96aac4a264" providerId="LiveId" clId="{1FCD28E5-E868-4621-BAE3-DA1201288C77}" dt="2020-03-15T22:03:14.382" v="7633" actId="478"/>
          <ac:graphicFrameMkLst>
            <pc:docMk/>
            <pc:sldMk cId="2112713381" sldId="792"/>
            <ac:graphicFrameMk id="13" creationId="{3C9DFD86-CD59-4976-B74A-BBF74D555106}"/>
          </ac:graphicFrameMkLst>
        </pc:graphicFrameChg>
        <pc:picChg chg="add mod">
          <ac:chgData name="Matt Kayrish" userId="86b0ed96aac4a264" providerId="LiveId" clId="{1FCD28E5-E868-4621-BAE3-DA1201288C77}" dt="2020-03-15T22:04:09.716" v="7856" actId="1076"/>
          <ac:picMkLst>
            <pc:docMk/>
            <pc:sldMk cId="2112713381" sldId="792"/>
            <ac:picMk id="9" creationId="{902B69E2-1C74-4D5D-9AD7-201BF2C53A14}"/>
          </ac:picMkLst>
        </pc:picChg>
      </pc:sldChg>
      <pc:sldChg chg="addSp delSp modSp add">
        <pc:chgData name="Matt Kayrish" userId="86b0ed96aac4a264" providerId="LiveId" clId="{1FCD28E5-E868-4621-BAE3-DA1201288C77}" dt="2020-03-15T22:00:50.288" v="7425" actId="1076"/>
        <pc:sldMkLst>
          <pc:docMk/>
          <pc:sldMk cId="3626474055" sldId="793"/>
        </pc:sldMkLst>
        <pc:spChg chg="mod">
          <ac:chgData name="Matt Kayrish" userId="86b0ed96aac4a264" providerId="LiveId" clId="{1FCD28E5-E868-4621-BAE3-DA1201288C77}" dt="2020-03-15T22:00:27.552" v="7410" actId="6549"/>
          <ac:spMkLst>
            <pc:docMk/>
            <pc:sldMk cId="3626474055" sldId="793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5T22:00:31.854" v="7411" actId="478"/>
          <ac:spMkLst>
            <pc:docMk/>
            <pc:sldMk cId="3626474055" sldId="793"/>
            <ac:spMk id="5" creationId="{1B60D8DC-4CD9-438A-ACF7-3E4FC39280D9}"/>
          </ac:spMkLst>
        </pc:spChg>
        <pc:graphicFrameChg chg="del">
          <ac:chgData name="Matt Kayrish" userId="86b0ed96aac4a264" providerId="LiveId" clId="{1FCD28E5-E868-4621-BAE3-DA1201288C77}" dt="2020-03-15T22:00:34.406" v="7412" actId="478"/>
          <ac:graphicFrameMkLst>
            <pc:docMk/>
            <pc:sldMk cId="3626474055" sldId="793"/>
            <ac:graphicFrameMk id="13" creationId="{3C9DFD86-CD59-4976-B74A-BBF74D555106}"/>
          </ac:graphicFrameMkLst>
        </pc:graphicFrameChg>
        <pc:picChg chg="add mod">
          <ac:chgData name="Matt Kayrish" userId="86b0ed96aac4a264" providerId="LiveId" clId="{1FCD28E5-E868-4621-BAE3-DA1201288C77}" dt="2020-03-15T22:00:50.288" v="7425" actId="1076"/>
          <ac:picMkLst>
            <pc:docMk/>
            <pc:sldMk cId="3626474055" sldId="793"/>
            <ac:picMk id="3" creationId="{06E651AF-8231-45ED-B634-768838A1F375}"/>
          </ac:picMkLst>
        </pc:picChg>
      </pc:sldChg>
      <pc:sldChg chg="modSp add">
        <pc:chgData name="Matt Kayrish" userId="86b0ed96aac4a264" providerId="LiveId" clId="{1FCD28E5-E868-4621-BAE3-DA1201288C77}" dt="2020-03-15T22:04:55.035" v="7870" actId="1076"/>
        <pc:sldMkLst>
          <pc:docMk/>
          <pc:sldMk cId="3468291245" sldId="794"/>
        </pc:sldMkLst>
        <pc:spChg chg="mod">
          <ac:chgData name="Matt Kayrish" userId="86b0ed96aac4a264" providerId="LiveId" clId="{1FCD28E5-E868-4621-BAE3-DA1201288C77}" dt="2020-03-15T22:04:50.407" v="7869" actId="1076"/>
          <ac:spMkLst>
            <pc:docMk/>
            <pc:sldMk cId="3468291245" sldId="794"/>
            <ac:spMk id="5" creationId="{1B60D8DC-4CD9-438A-ACF7-3E4FC39280D9}"/>
          </ac:spMkLst>
        </pc:spChg>
        <pc:graphicFrameChg chg="mod modGraphic">
          <ac:chgData name="Matt Kayrish" userId="86b0ed96aac4a264" providerId="LiveId" clId="{1FCD28E5-E868-4621-BAE3-DA1201288C77}" dt="2020-03-15T22:04:55.035" v="7870" actId="1076"/>
          <ac:graphicFrameMkLst>
            <pc:docMk/>
            <pc:sldMk cId="3468291245" sldId="794"/>
            <ac:graphicFrameMk id="13" creationId="{3C9DFD86-CD59-4976-B74A-BBF74D555106}"/>
          </ac:graphicFrameMkLst>
        </pc:graphicFrameChg>
      </pc:sldChg>
      <pc:sldChg chg="addSp delSp modSp add">
        <pc:chgData name="Matt Kayrish" userId="86b0ed96aac4a264" providerId="LiveId" clId="{1FCD28E5-E868-4621-BAE3-DA1201288C77}" dt="2020-03-15T22:07:38.864" v="7884" actId="14100"/>
        <pc:sldMkLst>
          <pc:docMk/>
          <pc:sldMk cId="2662630382" sldId="795"/>
        </pc:sldMkLst>
        <pc:spChg chg="del">
          <ac:chgData name="Matt Kayrish" userId="86b0ed96aac4a264" providerId="LiveId" clId="{1FCD28E5-E868-4621-BAE3-DA1201288C77}" dt="2020-03-15T22:05:41.824" v="7872" actId="478"/>
          <ac:spMkLst>
            <pc:docMk/>
            <pc:sldMk cId="2662630382" sldId="795"/>
            <ac:spMk id="5" creationId="{1B60D8DC-4CD9-438A-ACF7-3E4FC39280D9}"/>
          </ac:spMkLst>
        </pc:spChg>
        <pc:graphicFrameChg chg="del">
          <ac:chgData name="Matt Kayrish" userId="86b0ed96aac4a264" providerId="LiveId" clId="{1FCD28E5-E868-4621-BAE3-DA1201288C77}" dt="2020-03-15T22:05:44.390" v="7873" actId="478"/>
          <ac:graphicFrameMkLst>
            <pc:docMk/>
            <pc:sldMk cId="2662630382" sldId="795"/>
            <ac:graphicFrameMk id="13" creationId="{3C9DFD86-CD59-4976-B74A-BBF74D555106}"/>
          </ac:graphicFrameMkLst>
        </pc:graphicFrameChg>
        <pc:picChg chg="add mod">
          <ac:chgData name="Matt Kayrish" userId="86b0ed96aac4a264" providerId="LiveId" clId="{1FCD28E5-E868-4621-BAE3-DA1201288C77}" dt="2020-03-15T22:07:09.254" v="7878" actId="1076"/>
          <ac:picMkLst>
            <pc:docMk/>
            <pc:sldMk cId="2662630382" sldId="795"/>
            <ac:picMk id="3" creationId="{787A05A7-491D-449A-B7F5-61C03FD677B5}"/>
          </ac:picMkLst>
        </pc:picChg>
        <pc:picChg chg="add mod">
          <ac:chgData name="Matt Kayrish" userId="86b0ed96aac4a264" providerId="LiveId" clId="{1FCD28E5-E868-4621-BAE3-DA1201288C77}" dt="2020-03-15T22:07:22.665" v="7881" actId="1076"/>
          <ac:picMkLst>
            <pc:docMk/>
            <pc:sldMk cId="2662630382" sldId="795"/>
            <ac:picMk id="9" creationId="{0854A399-63A8-40C1-8178-A59C40ED466F}"/>
          </ac:picMkLst>
        </pc:picChg>
        <pc:cxnChg chg="add mod">
          <ac:chgData name="Matt Kayrish" userId="86b0ed96aac4a264" providerId="LiveId" clId="{1FCD28E5-E868-4621-BAE3-DA1201288C77}" dt="2020-03-15T22:07:38.864" v="7884" actId="14100"/>
          <ac:cxnSpMkLst>
            <pc:docMk/>
            <pc:sldMk cId="2662630382" sldId="795"/>
            <ac:cxnSpMk id="6" creationId="{14096C21-0A73-428A-AC55-63C0810BC99F}"/>
          </ac:cxnSpMkLst>
        </pc:cxnChg>
      </pc:sldChg>
      <pc:sldChg chg="addSp delSp modSp add">
        <pc:chgData name="Matt Kayrish" userId="86b0ed96aac4a264" providerId="LiveId" clId="{1FCD28E5-E868-4621-BAE3-DA1201288C77}" dt="2020-03-15T22:15:27.539" v="7911" actId="14100"/>
        <pc:sldMkLst>
          <pc:docMk/>
          <pc:sldMk cId="2549672371" sldId="796"/>
        </pc:sldMkLst>
        <pc:picChg chg="add mod">
          <ac:chgData name="Matt Kayrish" userId="86b0ed96aac4a264" providerId="LiveId" clId="{1FCD28E5-E868-4621-BAE3-DA1201288C77}" dt="2020-03-15T22:10:21.183" v="7902" actId="1076"/>
          <ac:picMkLst>
            <pc:docMk/>
            <pc:sldMk cId="2549672371" sldId="796"/>
            <ac:picMk id="4" creationId="{A68C01E3-82CB-48AD-8170-86682EBA0FF5}"/>
          </ac:picMkLst>
        </pc:picChg>
        <pc:picChg chg="del mod">
          <ac:chgData name="Matt Kayrish" userId="86b0ed96aac4a264" providerId="LiveId" clId="{1FCD28E5-E868-4621-BAE3-DA1201288C77}" dt="2020-03-15T22:10:14.869" v="7900" actId="478"/>
          <ac:picMkLst>
            <pc:docMk/>
            <pc:sldMk cId="2549672371" sldId="796"/>
            <ac:picMk id="9" creationId="{0854A399-63A8-40C1-8178-A59C40ED466F}"/>
          </ac:picMkLst>
        </pc:picChg>
        <pc:picChg chg="add mod">
          <ac:chgData name="Matt Kayrish" userId="86b0ed96aac4a264" providerId="LiveId" clId="{1FCD28E5-E868-4621-BAE3-DA1201288C77}" dt="2020-03-15T22:11:34.957" v="7904" actId="1076"/>
          <ac:picMkLst>
            <pc:docMk/>
            <pc:sldMk cId="2549672371" sldId="796"/>
            <ac:picMk id="11" creationId="{3375FAA8-CBE4-46D8-A78A-591AFA007912}"/>
          </ac:picMkLst>
        </pc:picChg>
        <pc:picChg chg="add mod">
          <ac:chgData name="Matt Kayrish" userId="86b0ed96aac4a264" providerId="LiveId" clId="{1FCD28E5-E868-4621-BAE3-DA1201288C77}" dt="2020-03-15T22:12:04.095" v="7906" actId="1076"/>
          <ac:picMkLst>
            <pc:docMk/>
            <pc:sldMk cId="2549672371" sldId="796"/>
            <ac:picMk id="12" creationId="{52BD6090-1035-42E1-88AF-F0DC6CE83F72}"/>
          </ac:picMkLst>
        </pc:picChg>
        <pc:cxnChg chg="mod">
          <ac:chgData name="Matt Kayrish" userId="86b0ed96aac4a264" providerId="LiveId" clId="{1FCD28E5-E868-4621-BAE3-DA1201288C77}" dt="2020-03-15T22:10:14.869" v="7900" actId="478"/>
          <ac:cxnSpMkLst>
            <pc:docMk/>
            <pc:sldMk cId="2549672371" sldId="796"/>
            <ac:cxnSpMk id="6" creationId="{14096C21-0A73-428A-AC55-63C0810BC99F}"/>
          </ac:cxnSpMkLst>
        </pc:cxnChg>
        <pc:cxnChg chg="add mod">
          <ac:chgData name="Matt Kayrish" userId="86b0ed96aac4a264" providerId="LiveId" clId="{1FCD28E5-E868-4621-BAE3-DA1201288C77}" dt="2020-03-15T22:15:12.350" v="7908" actId="208"/>
          <ac:cxnSpMkLst>
            <pc:docMk/>
            <pc:sldMk cId="2549672371" sldId="796"/>
            <ac:cxnSpMk id="14" creationId="{9788686A-92BE-4677-8987-041CC6CC47D4}"/>
          </ac:cxnSpMkLst>
        </pc:cxnChg>
        <pc:cxnChg chg="add mod">
          <ac:chgData name="Matt Kayrish" userId="86b0ed96aac4a264" providerId="LiveId" clId="{1FCD28E5-E868-4621-BAE3-DA1201288C77}" dt="2020-03-15T22:15:27.539" v="7911" actId="14100"/>
          <ac:cxnSpMkLst>
            <pc:docMk/>
            <pc:sldMk cId="2549672371" sldId="796"/>
            <ac:cxnSpMk id="15" creationId="{C072E61F-5BF7-4608-955F-B2D8E449EBCD}"/>
          </ac:cxnSpMkLst>
        </pc:cxnChg>
      </pc:sldChg>
      <pc:sldChg chg="addSp delSp modSp add">
        <pc:chgData name="Matt Kayrish" userId="86b0ed96aac4a264" providerId="LiveId" clId="{1FCD28E5-E868-4621-BAE3-DA1201288C77}" dt="2020-03-15T22:30:17.421" v="7987" actId="14100"/>
        <pc:sldMkLst>
          <pc:docMk/>
          <pc:sldMk cId="2363307992" sldId="797"/>
        </pc:sldMkLst>
        <pc:grpChg chg="add mod">
          <ac:chgData name="Matt Kayrish" userId="86b0ed96aac4a264" providerId="LiveId" clId="{1FCD28E5-E868-4621-BAE3-DA1201288C77}" dt="2020-03-15T22:18:50.159" v="7964" actId="1036"/>
          <ac:grpSpMkLst>
            <pc:docMk/>
            <pc:sldMk cId="2363307992" sldId="797"/>
            <ac:grpSpMk id="16" creationId="{B0B54785-B811-4AEC-8044-F96B22779035}"/>
          </ac:grpSpMkLst>
        </pc:grpChg>
        <pc:picChg chg="del">
          <ac:chgData name="Matt Kayrish" userId="86b0ed96aac4a264" providerId="LiveId" clId="{1FCD28E5-E868-4621-BAE3-DA1201288C77}" dt="2020-03-15T22:15:57.946" v="7914" actId="478"/>
          <ac:picMkLst>
            <pc:docMk/>
            <pc:sldMk cId="2363307992" sldId="797"/>
            <ac:picMk id="3" creationId="{787A05A7-491D-449A-B7F5-61C03FD677B5}"/>
          </ac:picMkLst>
        </pc:picChg>
        <pc:picChg chg="del">
          <ac:chgData name="Matt Kayrish" userId="86b0ed96aac4a264" providerId="LiveId" clId="{1FCD28E5-E868-4621-BAE3-DA1201288C77}" dt="2020-03-15T22:15:55.625" v="7913" actId="478"/>
          <ac:picMkLst>
            <pc:docMk/>
            <pc:sldMk cId="2363307992" sldId="797"/>
            <ac:picMk id="4" creationId="{A68C01E3-82CB-48AD-8170-86682EBA0FF5}"/>
          </ac:picMkLst>
        </pc:picChg>
        <pc:picChg chg="add mod ord">
          <ac:chgData name="Matt Kayrish" userId="86b0ed96aac4a264" providerId="LiveId" clId="{1FCD28E5-E868-4621-BAE3-DA1201288C77}" dt="2020-03-15T22:16:43.597" v="7923" actId="14100"/>
          <ac:picMkLst>
            <pc:docMk/>
            <pc:sldMk cId="2363307992" sldId="797"/>
            <ac:picMk id="5" creationId="{1909A1D5-E4A1-428B-A441-95E7A7881380}"/>
          </ac:picMkLst>
        </pc:picChg>
        <pc:picChg chg="add mod">
          <ac:chgData name="Matt Kayrish" userId="86b0ed96aac4a264" providerId="LiveId" clId="{1FCD28E5-E868-4621-BAE3-DA1201288C77}" dt="2020-03-15T22:18:44.600" v="7943" actId="164"/>
          <ac:picMkLst>
            <pc:docMk/>
            <pc:sldMk cId="2363307992" sldId="797"/>
            <ac:picMk id="9" creationId="{09519DA8-EBC8-434B-B5D0-01BF7284EE16}"/>
          </ac:picMkLst>
        </pc:picChg>
        <pc:picChg chg="add mod">
          <ac:chgData name="Matt Kayrish" userId="86b0ed96aac4a264" providerId="LiveId" clId="{1FCD28E5-E868-4621-BAE3-DA1201288C77}" dt="2020-03-15T22:18:44.600" v="7943" actId="164"/>
          <ac:picMkLst>
            <pc:docMk/>
            <pc:sldMk cId="2363307992" sldId="797"/>
            <ac:picMk id="10" creationId="{C26FFBB1-AFE5-4114-B813-F639604E924A}"/>
          </ac:picMkLst>
        </pc:picChg>
        <pc:picChg chg="del">
          <ac:chgData name="Matt Kayrish" userId="86b0ed96aac4a264" providerId="LiveId" clId="{1FCD28E5-E868-4621-BAE3-DA1201288C77}" dt="2020-03-15T22:16:02.693" v="7918" actId="478"/>
          <ac:picMkLst>
            <pc:docMk/>
            <pc:sldMk cId="2363307992" sldId="797"/>
            <ac:picMk id="11" creationId="{3375FAA8-CBE4-46D8-A78A-591AFA007912}"/>
          </ac:picMkLst>
        </pc:picChg>
        <pc:picChg chg="del">
          <ac:chgData name="Matt Kayrish" userId="86b0ed96aac4a264" providerId="LiveId" clId="{1FCD28E5-E868-4621-BAE3-DA1201288C77}" dt="2020-03-15T22:16:02.150" v="7917" actId="478"/>
          <ac:picMkLst>
            <pc:docMk/>
            <pc:sldMk cId="2363307992" sldId="797"/>
            <ac:picMk id="12" creationId="{52BD6090-1035-42E1-88AF-F0DC6CE83F72}"/>
          </ac:picMkLst>
        </pc:picChg>
        <pc:picChg chg="add del mod">
          <ac:chgData name="Matt Kayrish" userId="86b0ed96aac4a264" providerId="LiveId" clId="{1FCD28E5-E868-4621-BAE3-DA1201288C77}" dt="2020-03-15T22:22:39.150" v="7968" actId="478"/>
          <ac:picMkLst>
            <pc:docMk/>
            <pc:sldMk cId="2363307992" sldId="797"/>
            <ac:picMk id="17" creationId="{FD7F36C3-3043-4D47-B876-94558A7CF6B7}"/>
          </ac:picMkLst>
        </pc:picChg>
        <pc:picChg chg="add mod">
          <ac:chgData name="Matt Kayrish" userId="86b0ed96aac4a264" providerId="LiveId" clId="{1FCD28E5-E868-4621-BAE3-DA1201288C77}" dt="2020-03-15T22:22:46.226" v="7970" actId="1076"/>
          <ac:picMkLst>
            <pc:docMk/>
            <pc:sldMk cId="2363307992" sldId="797"/>
            <ac:picMk id="18" creationId="{1C427A0C-58B8-4A6E-A3AA-251643936B38}"/>
          </ac:picMkLst>
        </pc:picChg>
        <pc:picChg chg="add mod">
          <ac:chgData name="Matt Kayrish" userId="86b0ed96aac4a264" providerId="LiveId" clId="{1FCD28E5-E868-4621-BAE3-DA1201288C77}" dt="2020-03-15T22:23:40.295" v="7972" actId="1076"/>
          <ac:picMkLst>
            <pc:docMk/>
            <pc:sldMk cId="2363307992" sldId="797"/>
            <ac:picMk id="19" creationId="{31D0CA1D-2A43-4558-902A-B2C9B9BCF5DF}"/>
          </ac:picMkLst>
        </pc:picChg>
        <pc:picChg chg="add mod">
          <ac:chgData name="Matt Kayrish" userId="86b0ed96aac4a264" providerId="LiveId" clId="{1FCD28E5-E868-4621-BAE3-DA1201288C77}" dt="2020-03-15T22:24:27.936" v="7974" actId="1076"/>
          <ac:picMkLst>
            <pc:docMk/>
            <pc:sldMk cId="2363307992" sldId="797"/>
            <ac:picMk id="20" creationId="{026E497F-56BD-4948-B2AB-24C89D1013B4}"/>
          </ac:picMkLst>
        </pc:picChg>
        <pc:picChg chg="add del mod">
          <ac:chgData name="Matt Kayrish" userId="86b0ed96aac4a264" providerId="LiveId" clId="{1FCD28E5-E868-4621-BAE3-DA1201288C77}" dt="2020-03-15T22:29:14.915" v="7977" actId="478"/>
          <ac:picMkLst>
            <pc:docMk/>
            <pc:sldMk cId="2363307992" sldId="797"/>
            <ac:picMk id="21" creationId="{053E92A5-26F0-4527-809F-F72A30E10278}"/>
          </ac:picMkLst>
        </pc:picChg>
        <pc:picChg chg="add mod">
          <ac:chgData name="Matt Kayrish" userId="86b0ed96aac4a264" providerId="LiveId" clId="{1FCD28E5-E868-4621-BAE3-DA1201288C77}" dt="2020-03-15T22:29:20.985" v="7979" actId="1076"/>
          <ac:picMkLst>
            <pc:docMk/>
            <pc:sldMk cId="2363307992" sldId="797"/>
            <ac:picMk id="22" creationId="{6540CF5C-27E8-4924-8471-407400CAC5F2}"/>
          </ac:picMkLst>
        </pc:picChg>
        <pc:cxnChg chg="mod">
          <ac:chgData name="Matt Kayrish" userId="86b0ed96aac4a264" providerId="LiveId" clId="{1FCD28E5-E868-4621-BAE3-DA1201288C77}" dt="2020-03-15T22:18:39.902" v="7941" actId="14100"/>
          <ac:cxnSpMkLst>
            <pc:docMk/>
            <pc:sldMk cId="2363307992" sldId="797"/>
            <ac:cxnSpMk id="6" creationId="{14096C21-0A73-428A-AC55-63C0810BC99F}"/>
          </ac:cxnSpMkLst>
        </pc:cxnChg>
        <pc:cxnChg chg="del">
          <ac:chgData name="Matt Kayrish" userId="86b0ed96aac4a264" providerId="LiveId" clId="{1FCD28E5-E868-4621-BAE3-DA1201288C77}" dt="2020-03-15T22:16:00.380" v="7915" actId="478"/>
          <ac:cxnSpMkLst>
            <pc:docMk/>
            <pc:sldMk cId="2363307992" sldId="797"/>
            <ac:cxnSpMk id="14" creationId="{9788686A-92BE-4677-8987-041CC6CC47D4}"/>
          </ac:cxnSpMkLst>
        </pc:cxnChg>
        <pc:cxnChg chg="del">
          <ac:chgData name="Matt Kayrish" userId="86b0ed96aac4a264" providerId="LiveId" clId="{1FCD28E5-E868-4621-BAE3-DA1201288C77}" dt="2020-03-15T22:16:01.480" v="7916" actId="478"/>
          <ac:cxnSpMkLst>
            <pc:docMk/>
            <pc:sldMk cId="2363307992" sldId="797"/>
            <ac:cxnSpMk id="15" creationId="{C072E61F-5BF7-4608-955F-B2D8E449EBCD}"/>
          </ac:cxnSpMkLst>
        </pc:cxnChg>
        <pc:cxnChg chg="add mod">
          <ac:chgData name="Matt Kayrish" userId="86b0ed96aac4a264" providerId="LiveId" clId="{1FCD28E5-E868-4621-BAE3-DA1201288C77}" dt="2020-03-15T22:29:57.920" v="7981" actId="208"/>
          <ac:cxnSpMkLst>
            <pc:docMk/>
            <pc:sldMk cId="2363307992" sldId="797"/>
            <ac:cxnSpMk id="24" creationId="{A76C9127-C027-45E5-B90F-154817D85182}"/>
          </ac:cxnSpMkLst>
        </pc:cxnChg>
        <pc:cxnChg chg="add mod">
          <ac:chgData name="Matt Kayrish" userId="86b0ed96aac4a264" providerId="LiveId" clId="{1FCD28E5-E868-4621-BAE3-DA1201288C77}" dt="2020-03-15T22:30:07.994" v="7984" actId="14100"/>
          <ac:cxnSpMkLst>
            <pc:docMk/>
            <pc:sldMk cId="2363307992" sldId="797"/>
            <ac:cxnSpMk id="25" creationId="{6103213D-5B81-4BEA-BD6D-968FB094858A}"/>
          </ac:cxnSpMkLst>
        </pc:cxnChg>
        <pc:cxnChg chg="add mod">
          <ac:chgData name="Matt Kayrish" userId="86b0ed96aac4a264" providerId="LiveId" clId="{1FCD28E5-E868-4621-BAE3-DA1201288C77}" dt="2020-03-15T22:30:17.421" v="7987" actId="14100"/>
          <ac:cxnSpMkLst>
            <pc:docMk/>
            <pc:sldMk cId="2363307992" sldId="797"/>
            <ac:cxnSpMk id="28" creationId="{A0755115-590F-44DB-9147-FF7C565F5581}"/>
          </ac:cxnSpMkLst>
        </pc:cxnChg>
      </pc:sldChg>
      <pc:sldChg chg="addSp delSp modSp add">
        <pc:chgData name="Matt Kayrish" userId="86b0ed96aac4a264" providerId="LiveId" clId="{1FCD28E5-E868-4621-BAE3-DA1201288C77}" dt="2020-03-16T03:54:31.809" v="17832" actId="113"/>
        <pc:sldMkLst>
          <pc:docMk/>
          <pc:sldMk cId="2479250374" sldId="798"/>
        </pc:sldMkLst>
        <pc:spChg chg="mod">
          <ac:chgData name="Matt Kayrish" userId="86b0ed96aac4a264" providerId="LiveId" clId="{1FCD28E5-E868-4621-BAE3-DA1201288C77}" dt="2020-03-15T22:33:42.045" v="8058" actId="20577"/>
          <ac:spMkLst>
            <pc:docMk/>
            <pc:sldMk cId="2479250374" sldId="798"/>
            <ac:spMk id="2" creationId="{00000000-0000-0000-0000-000000000000}"/>
          </ac:spMkLst>
        </pc:spChg>
        <pc:spChg chg="add mod ord">
          <ac:chgData name="Matt Kayrish" userId="86b0ed96aac4a264" providerId="LiveId" clId="{1FCD28E5-E868-4621-BAE3-DA1201288C77}" dt="2020-03-16T03:54:31.809" v="17832" actId="113"/>
          <ac:spMkLst>
            <pc:docMk/>
            <pc:sldMk cId="2479250374" sldId="798"/>
            <ac:spMk id="4" creationId="{7E02856A-32CD-4055-A887-E4F9E1606297}"/>
          </ac:spMkLst>
        </pc:spChg>
        <pc:grpChg chg="del">
          <ac:chgData name="Matt Kayrish" userId="86b0ed96aac4a264" providerId="LiveId" clId="{1FCD28E5-E868-4621-BAE3-DA1201288C77}" dt="2020-03-15T22:33:58.490" v="8060" actId="478"/>
          <ac:grpSpMkLst>
            <pc:docMk/>
            <pc:sldMk cId="2479250374" sldId="798"/>
            <ac:grpSpMk id="16" creationId="{B0B54785-B811-4AEC-8044-F96B22779035}"/>
          </ac:grpSpMkLst>
        </pc:grpChg>
        <pc:picChg chg="add mod ord">
          <ac:chgData name="Matt Kayrish" userId="86b0ed96aac4a264" providerId="LiveId" clId="{1FCD28E5-E868-4621-BAE3-DA1201288C77}" dt="2020-03-15T22:34:54.772" v="8070" actId="167"/>
          <ac:picMkLst>
            <pc:docMk/>
            <pc:sldMk cId="2479250374" sldId="798"/>
            <ac:picMk id="3" creationId="{F6DFDDE5-F271-43FD-85E8-0A3C1C762E6C}"/>
          </ac:picMkLst>
        </pc:picChg>
        <pc:picChg chg="del">
          <ac:chgData name="Matt Kayrish" userId="86b0ed96aac4a264" providerId="LiveId" clId="{1FCD28E5-E868-4621-BAE3-DA1201288C77}" dt="2020-03-15T22:34:11.470" v="8066" actId="478"/>
          <ac:picMkLst>
            <pc:docMk/>
            <pc:sldMk cId="2479250374" sldId="798"/>
            <ac:picMk id="5" creationId="{1909A1D5-E4A1-428B-A441-95E7A7881380}"/>
          </ac:picMkLst>
        </pc:picChg>
        <pc:picChg chg="add mod">
          <ac:chgData name="Matt Kayrish" userId="86b0ed96aac4a264" providerId="LiveId" clId="{1FCD28E5-E868-4621-BAE3-DA1201288C77}" dt="2020-03-15T22:37:08.442" v="8157" actId="14100"/>
          <ac:picMkLst>
            <pc:docMk/>
            <pc:sldMk cId="2479250374" sldId="798"/>
            <ac:picMk id="11" creationId="{9C21B7FB-B3EE-4CCB-94FC-2E9E13050D59}"/>
          </ac:picMkLst>
        </pc:picChg>
        <pc:picChg chg="del">
          <ac:chgData name="Matt Kayrish" userId="86b0ed96aac4a264" providerId="LiveId" clId="{1FCD28E5-E868-4621-BAE3-DA1201288C77}" dt="2020-03-15T22:34:00.290" v="8062" actId="478"/>
          <ac:picMkLst>
            <pc:docMk/>
            <pc:sldMk cId="2479250374" sldId="798"/>
            <ac:picMk id="18" creationId="{1C427A0C-58B8-4A6E-A3AA-251643936B38}"/>
          </ac:picMkLst>
        </pc:picChg>
        <pc:picChg chg="del">
          <ac:chgData name="Matt Kayrish" userId="86b0ed96aac4a264" providerId="LiveId" clId="{1FCD28E5-E868-4621-BAE3-DA1201288C77}" dt="2020-03-15T22:33:59.710" v="8061" actId="478"/>
          <ac:picMkLst>
            <pc:docMk/>
            <pc:sldMk cId="2479250374" sldId="798"/>
            <ac:picMk id="19" creationId="{31D0CA1D-2A43-4558-902A-B2C9B9BCF5DF}"/>
          </ac:picMkLst>
        </pc:picChg>
        <pc:picChg chg="del">
          <ac:chgData name="Matt Kayrish" userId="86b0ed96aac4a264" providerId="LiveId" clId="{1FCD28E5-E868-4621-BAE3-DA1201288C77}" dt="2020-03-15T22:34:01.528" v="8063" actId="478"/>
          <ac:picMkLst>
            <pc:docMk/>
            <pc:sldMk cId="2479250374" sldId="798"/>
            <ac:picMk id="20" creationId="{026E497F-56BD-4948-B2AB-24C89D1013B4}"/>
          </ac:picMkLst>
        </pc:picChg>
        <pc:picChg chg="del">
          <ac:chgData name="Matt Kayrish" userId="86b0ed96aac4a264" providerId="LiveId" clId="{1FCD28E5-E868-4621-BAE3-DA1201288C77}" dt="2020-03-15T22:34:01.894" v="8064" actId="478"/>
          <ac:picMkLst>
            <pc:docMk/>
            <pc:sldMk cId="2479250374" sldId="798"/>
            <ac:picMk id="22" creationId="{6540CF5C-27E8-4924-8471-407400CAC5F2}"/>
          </ac:picMkLst>
        </pc:picChg>
        <pc:cxnChg chg="mod">
          <ac:chgData name="Matt Kayrish" userId="86b0ed96aac4a264" providerId="LiveId" clId="{1FCD28E5-E868-4621-BAE3-DA1201288C77}" dt="2020-03-15T22:34:51.036" v="8069" actId="1076"/>
          <ac:cxnSpMkLst>
            <pc:docMk/>
            <pc:sldMk cId="2479250374" sldId="798"/>
            <ac:cxnSpMk id="6" creationId="{14096C21-0A73-428A-AC55-63C0810BC99F}"/>
          </ac:cxnSpMkLst>
        </pc:cxnChg>
        <pc:cxnChg chg="del">
          <ac:chgData name="Matt Kayrish" userId="86b0ed96aac4a264" providerId="LiveId" clId="{1FCD28E5-E868-4621-BAE3-DA1201288C77}" dt="2020-03-15T22:34:05.032" v="8065" actId="478"/>
          <ac:cxnSpMkLst>
            <pc:docMk/>
            <pc:sldMk cId="2479250374" sldId="798"/>
            <ac:cxnSpMk id="24" creationId="{A76C9127-C027-45E5-B90F-154817D85182}"/>
          </ac:cxnSpMkLst>
        </pc:cxnChg>
        <pc:cxnChg chg="del">
          <ac:chgData name="Matt Kayrish" userId="86b0ed96aac4a264" providerId="LiveId" clId="{1FCD28E5-E868-4621-BAE3-DA1201288C77}" dt="2020-03-15T22:34:05.032" v="8065" actId="478"/>
          <ac:cxnSpMkLst>
            <pc:docMk/>
            <pc:sldMk cId="2479250374" sldId="798"/>
            <ac:cxnSpMk id="25" creationId="{6103213D-5B81-4BEA-BD6D-968FB094858A}"/>
          </ac:cxnSpMkLst>
        </pc:cxnChg>
        <pc:cxnChg chg="del">
          <ac:chgData name="Matt Kayrish" userId="86b0ed96aac4a264" providerId="LiveId" clId="{1FCD28E5-E868-4621-BAE3-DA1201288C77}" dt="2020-03-15T22:34:05.032" v="8065" actId="478"/>
          <ac:cxnSpMkLst>
            <pc:docMk/>
            <pc:sldMk cId="2479250374" sldId="798"/>
            <ac:cxnSpMk id="28" creationId="{A0755115-590F-44DB-9147-FF7C565F5581}"/>
          </ac:cxnSpMkLst>
        </pc:cxnChg>
      </pc:sldChg>
      <pc:sldChg chg="addSp delSp modSp add">
        <pc:chgData name="Matt Kayrish" userId="86b0ed96aac4a264" providerId="LiveId" clId="{1FCD28E5-E868-4621-BAE3-DA1201288C77}" dt="2020-03-15T22:41:41.333" v="8350" actId="208"/>
        <pc:sldMkLst>
          <pc:docMk/>
          <pc:sldMk cId="3997985382" sldId="799"/>
        </pc:sldMkLst>
        <pc:spChg chg="del">
          <ac:chgData name="Matt Kayrish" userId="86b0ed96aac4a264" providerId="LiveId" clId="{1FCD28E5-E868-4621-BAE3-DA1201288C77}" dt="2020-03-15T22:38:34.036" v="8308" actId="478"/>
          <ac:spMkLst>
            <pc:docMk/>
            <pc:sldMk cId="3997985382" sldId="799"/>
            <ac:spMk id="4" creationId="{7E02856A-32CD-4055-A887-E4F9E1606297}"/>
          </ac:spMkLst>
        </pc:spChg>
        <pc:grpChg chg="add mod">
          <ac:chgData name="Matt Kayrish" userId="86b0ed96aac4a264" providerId="LiveId" clId="{1FCD28E5-E868-4621-BAE3-DA1201288C77}" dt="2020-03-15T22:41:07.205" v="8347" actId="1076"/>
          <ac:grpSpMkLst>
            <pc:docMk/>
            <pc:sldMk cId="3997985382" sldId="799"/>
            <ac:grpSpMk id="12" creationId="{ECD2DD2C-C533-4B35-A05C-852F3145592E}"/>
          </ac:grpSpMkLst>
        </pc:grpChg>
        <pc:picChg chg="del">
          <ac:chgData name="Matt Kayrish" userId="86b0ed96aac4a264" providerId="LiveId" clId="{1FCD28E5-E868-4621-BAE3-DA1201288C77}" dt="2020-03-15T22:38:32.046" v="8307" actId="478"/>
          <ac:picMkLst>
            <pc:docMk/>
            <pc:sldMk cId="3997985382" sldId="799"/>
            <ac:picMk id="3" creationId="{F6DFDDE5-F271-43FD-85E8-0A3C1C762E6C}"/>
          </ac:picMkLst>
        </pc:picChg>
        <pc:picChg chg="add mod">
          <ac:chgData name="Matt Kayrish" userId="86b0ed96aac4a264" providerId="LiveId" clId="{1FCD28E5-E868-4621-BAE3-DA1201288C77}" dt="2020-03-15T22:39:47.067" v="8311" actId="14100"/>
          <ac:picMkLst>
            <pc:docMk/>
            <pc:sldMk cId="3997985382" sldId="799"/>
            <ac:picMk id="5" creationId="{011F892B-E4AE-4519-B047-D4BCBAD02D54}"/>
          </ac:picMkLst>
        </pc:picChg>
        <pc:picChg chg="add mod">
          <ac:chgData name="Matt Kayrish" userId="86b0ed96aac4a264" providerId="LiveId" clId="{1FCD28E5-E868-4621-BAE3-DA1201288C77}" dt="2020-03-15T22:40:24.025" v="8343" actId="14100"/>
          <ac:picMkLst>
            <pc:docMk/>
            <pc:sldMk cId="3997985382" sldId="799"/>
            <ac:picMk id="10" creationId="{496D1FC6-0673-4B3F-BC9B-41B4C294E227}"/>
          </ac:picMkLst>
        </pc:picChg>
        <pc:picChg chg="del">
          <ac:chgData name="Matt Kayrish" userId="86b0ed96aac4a264" providerId="LiveId" clId="{1FCD28E5-E868-4621-BAE3-DA1201288C77}" dt="2020-03-15T22:38:30.001" v="8306" actId="478"/>
          <ac:picMkLst>
            <pc:docMk/>
            <pc:sldMk cId="3997985382" sldId="799"/>
            <ac:picMk id="11" creationId="{9C21B7FB-B3EE-4CCB-94FC-2E9E13050D59}"/>
          </ac:picMkLst>
        </pc:picChg>
        <pc:cxnChg chg="mod ord">
          <ac:chgData name="Matt Kayrish" userId="86b0ed96aac4a264" providerId="LiveId" clId="{1FCD28E5-E868-4621-BAE3-DA1201288C77}" dt="2020-03-15T22:39:55.150" v="8338" actId="1038"/>
          <ac:cxnSpMkLst>
            <pc:docMk/>
            <pc:sldMk cId="3997985382" sldId="799"/>
            <ac:cxnSpMk id="6" creationId="{14096C21-0A73-428A-AC55-63C0810BC99F}"/>
          </ac:cxnSpMkLst>
        </pc:cxnChg>
        <pc:cxnChg chg="add mod">
          <ac:chgData name="Matt Kayrish" userId="86b0ed96aac4a264" providerId="LiveId" clId="{1FCD28E5-E868-4621-BAE3-DA1201288C77}" dt="2020-03-15T22:41:41.333" v="8350" actId="208"/>
          <ac:cxnSpMkLst>
            <pc:docMk/>
            <pc:sldMk cId="3997985382" sldId="799"/>
            <ac:cxnSpMk id="15" creationId="{A4C08107-B837-46A2-8AD5-07DF7214F4AB}"/>
          </ac:cxnSpMkLst>
        </pc:cxnChg>
      </pc:sldChg>
      <pc:sldChg chg="addSp delSp modSp add ord">
        <pc:chgData name="Matt Kayrish" userId="86b0ed96aac4a264" providerId="LiveId" clId="{1FCD28E5-E868-4621-BAE3-DA1201288C77}" dt="2020-03-15T22:46:27.039" v="8441" actId="113"/>
        <pc:sldMkLst>
          <pc:docMk/>
          <pc:sldMk cId="4054047694" sldId="800"/>
        </pc:sldMkLst>
        <pc:spChg chg="del">
          <ac:chgData name="Matt Kayrish" userId="86b0ed96aac4a264" providerId="LiveId" clId="{1FCD28E5-E868-4621-BAE3-DA1201288C77}" dt="2020-03-15T22:42:44.646" v="8356" actId="478"/>
          <ac:spMkLst>
            <pc:docMk/>
            <pc:sldMk cId="4054047694" sldId="800"/>
            <ac:spMk id="4" creationId="{7E02856A-32CD-4055-A887-E4F9E1606297}"/>
          </ac:spMkLst>
        </pc:spChg>
        <pc:spChg chg="add mod">
          <ac:chgData name="Matt Kayrish" userId="86b0ed96aac4a264" providerId="LiveId" clId="{1FCD28E5-E868-4621-BAE3-DA1201288C77}" dt="2020-03-15T22:46:27.039" v="8441" actId="113"/>
          <ac:spMkLst>
            <pc:docMk/>
            <pc:sldMk cId="4054047694" sldId="800"/>
            <ac:spMk id="18" creationId="{CC2BCC24-9761-4AD8-B48F-C7E5CEB424A3}"/>
          </ac:spMkLst>
        </pc:spChg>
        <pc:picChg chg="del">
          <ac:chgData name="Matt Kayrish" userId="86b0ed96aac4a264" providerId="LiveId" clId="{1FCD28E5-E868-4621-BAE3-DA1201288C77}" dt="2020-03-15T22:42:49.882" v="8358" actId="478"/>
          <ac:picMkLst>
            <pc:docMk/>
            <pc:sldMk cId="4054047694" sldId="800"/>
            <ac:picMk id="3" creationId="{F6DFDDE5-F271-43FD-85E8-0A3C1C762E6C}"/>
          </ac:picMkLst>
        </pc:picChg>
        <pc:picChg chg="add mod">
          <ac:chgData name="Matt Kayrish" userId="86b0ed96aac4a264" providerId="LiveId" clId="{1FCD28E5-E868-4621-BAE3-DA1201288C77}" dt="2020-03-15T22:43:51.008" v="8362" actId="14100"/>
          <ac:picMkLst>
            <pc:docMk/>
            <pc:sldMk cId="4054047694" sldId="800"/>
            <ac:picMk id="5" creationId="{10C0BFB0-CB75-4A1A-A785-1DBC6DBCEE48}"/>
          </ac:picMkLst>
        </pc:picChg>
        <pc:picChg chg="add mod">
          <ac:chgData name="Matt Kayrish" userId="86b0ed96aac4a264" providerId="LiveId" clId="{1FCD28E5-E868-4621-BAE3-DA1201288C77}" dt="2020-03-15T22:45:25.958" v="8386" actId="1035"/>
          <ac:picMkLst>
            <pc:docMk/>
            <pc:sldMk cId="4054047694" sldId="800"/>
            <ac:picMk id="9" creationId="{94B708D0-973D-4FC8-BE96-3AF8F1533AA0}"/>
          </ac:picMkLst>
        </pc:picChg>
        <pc:picChg chg="add mod">
          <ac:chgData name="Matt Kayrish" userId="86b0ed96aac4a264" providerId="LiveId" clId="{1FCD28E5-E868-4621-BAE3-DA1201288C77}" dt="2020-03-15T22:45:31.251" v="8388" actId="14100"/>
          <ac:picMkLst>
            <pc:docMk/>
            <pc:sldMk cId="4054047694" sldId="800"/>
            <ac:picMk id="10" creationId="{8FB744BD-8E3D-49D3-BB2B-75BFF47F3075}"/>
          </ac:picMkLst>
        </pc:picChg>
        <pc:picChg chg="del">
          <ac:chgData name="Matt Kayrish" userId="86b0ed96aac4a264" providerId="LiveId" clId="{1FCD28E5-E868-4621-BAE3-DA1201288C77}" dt="2020-03-15T22:42:40.405" v="8355" actId="478"/>
          <ac:picMkLst>
            <pc:docMk/>
            <pc:sldMk cId="4054047694" sldId="800"/>
            <ac:picMk id="11" creationId="{9C21B7FB-B3EE-4CCB-94FC-2E9E13050D59}"/>
          </ac:picMkLst>
        </pc:picChg>
        <pc:cxnChg chg="del">
          <ac:chgData name="Matt Kayrish" userId="86b0ed96aac4a264" providerId="LiveId" clId="{1FCD28E5-E868-4621-BAE3-DA1201288C77}" dt="2020-03-15T22:42:48.456" v="8357" actId="478"/>
          <ac:cxnSpMkLst>
            <pc:docMk/>
            <pc:sldMk cId="4054047694" sldId="800"/>
            <ac:cxnSpMk id="6" creationId="{14096C21-0A73-428A-AC55-63C0810BC99F}"/>
          </ac:cxnSpMkLst>
        </pc:cxnChg>
        <pc:cxnChg chg="add mod">
          <ac:chgData name="Matt Kayrish" userId="86b0ed96aac4a264" providerId="LiveId" clId="{1FCD28E5-E868-4621-BAE3-DA1201288C77}" dt="2020-03-15T22:45:55.367" v="8391" actId="14100"/>
          <ac:cxnSpMkLst>
            <pc:docMk/>
            <pc:sldMk cId="4054047694" sldId="800"/>
            <ac:cxnSpMk id="12" creationId="{AE8B9829-CD88-4DD7-B38C-783DE98D7A28}"/>
          </ac:cxnSpMkLst>
        </pc:cxnChg>
        <pc:cxnChg chg="add mod">
          <ac:chgData name="Matt Kayrish" userId="86b0ed96aac4a264" providerId="LiveId" clId="{1FCD28E5-E868-4621-BAE3-DA1201288C77}" dt="2020-03-15T22:46:02.704" v="8394" actId="14100"/>
          <ac:cxnSpMkLst>
            <pc:docMk/>
            <pc:sldMk cId="4054047694" sldId="800"/>
            <ac:cxnSpMk id="15" creationId="{42254D11-488B-4FF6-96E4-2BA502D12EDC}"/>
          </ac:cxnSpMkLst>
        </pc:cxnChg>
      </pc:sldChg>
      <pc:sldChg chg="addSp delSp modSp add">
        <pc:chgData name="Matt Kayrish" userId="86b0ed96aac4a264" providerId="LiveId" clId="{1FCD28E5-E868-4621-BAE3-DA1201288C77}" dt="2020-03-28T04:47:57.002" v="19079" actId="20577"/>
        <pc:sldMkLst>
          <pc:docMk/>
          <pc:sldMk cId="2107341065" sldId="801"/>
        </pc:sldMkLst>
        <pc:spChg chg="mod">
          <ac:chgData name="Matt Kayrish" userId="86b0ed96aac4a264" providerId="LiveId" clId="{1FCD28E5-E868-4621-BAE3-DA1201288C77}" dt="2020-03-15T22:55:43.996" v="8664" actId="1037"/>
          <ac:spMkLst>
            <pc:docMk/>
            <pc:sldMk cId="2107341065" sldId="801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04:39:52.809" v="18859" actId="313"/>
          <ac:spMkLst>
            <pc:docMk/>
            <pc:sldMk cId="2107341065" sldId="801"/>
            <ac:spMk id="12" creationId="{D1CE8E44-0D7A-4751-807E-D226B70E74BD}"/>
          </ac:spMkLst>
        </pc:spChg>
        <pc:spChg chg="add mod">
          <ac:chgData name="Matt Kayrish" userId="86b0ed96aac4a264" providerId="LiveId" clId="{1FCD28E5-E868-4621-BAE3-DA1201288C77}" dt="2020-03-28T04:40:23.332" v="18876" actId="313"/>
          <ac:spMkLst>
            <pc:docMk/>
            <pc:sldMk cId="2107341065" sldId="801"/>
            <ac:spMk id="16" creationId="{E0D573EB-7289-4E32-AAFF-A6CC70FFB343}"/>
          </ac:spMkLst>
        </pc:spChg>
        <pc:spChg chg="del">
          <ac:chgData name="Matt Kayrish" userId="86b0ed96aac4a264" providerId="LiveId" clId="{1FCD28E5-E868-4621-BAE3-DA1201288C77}" dt="2020-03-15T22:48:17.794" v="8531" actId="478"/>
          <ac:spMkLst>
            <pc:docMk/>
            <pc:sldMk cId="2107341065" sldId="801"/>
            <ac:spMk id="18" creationId="{CC2BCC24-9761-4AD8-B48F-C7E5CEB424A3}"/>
          </ac:spMkLst>
        </pc:spChg>
        <pc:spChg chg="add mod">
          <ac:chgData name="Matt Kayrish" userId="86b0ed96aac4a264" providerId="LiveId" clId="{1FCD28E5-E868-4621-BAE3-DA1201288C77}" dt="2020-03-28T04:45:04.079" v="18921" actId="1076"/>
          <ac:spMkLst>
            <pc:docMk/>
            <pc:sldMk cId="2107341065" sldId="801"/>
            <ac:spMk id="20" creationId="{827254E1-16FD-4F2B-84A9-DC79E9969F6E}"/>
          </ac:spMkLst>
        </pc:spChg>
        <pc:spChg chg="add mod">
          <ac:chgData name="Matt Kayrish" userId="86b0ed96aac4a264" providerId="LiveId" clId="{1FCD28E5-E868-4621-BAE3-DA1201288C77}" dt="2020-03-28T04:45:39.523" v="18956" actId="1076"/>
          <ac:spMkLst>
            <pc:docMk/>
            <pc:sldMk cId="2107341065" sldId="801"/>
            <ac:spMk id="23" creationId="{D2A8D3B7-EBC0-4703-B7F6-3BFC00B112E5}"/>
          </ac:spMkLst>
        </pc:spChg>
        <pc:spChg chg="add mod">
          <ac:chgData name="Matt Kayrish" userId="86b0ed96aac4a264" providerId="LiveId" clId="{1FCD28E5-E868-4621-BAE3-DA1201288C77}" dt="2020-03-28T04:46:06.961" v="18980" actId="20577"/>
          <ac:spMkLst>
            <pc:docMk/>
            <pc:sldMk cId="2107341065" sldId="801"/>
            <ac:spMk id="27" creationId="{744379CF-D76B-4563-AE6D-0ADBA645C107}"/>
          </ac:spMkLst>
        </pc:spChg>
        <pc:spChg chg="add mod">
          <ac:chgData name="Matt Kayrish" userId="86b0ed96aac4a264" providerId="LiveId" clId="{1FCD28E5-E868-4621-BAE3-DA1201288C77}" dt="2020-03-28T04:47:57.002" v="19079" actId="20577"/>
          <ac:spMkLst>
            <pc:docMk/>
            <pc:sldMk cId="2107341065" sldId="801"/>
            <ac:spMk id="30" creationId="{9E619781-310A-46B9-9E57-57DC487B82A0}"/>
          </ac:spMkLst>
        </pc:spChg>
        <pc:picChg chg="add del mod">
          <ac:chgData name="Matt Kayrish" userId="86b0ed96aac4a264" providerId="LiveId" clId="{1FCD28E5-E868-4621-BAE3-DA1201288C77}" dt="2020-03-28T04:35:07.152" v="18693" actId="478"/>
          <ac:picMkLst>
            <pc:docMk/>
            <pc:sldMk cId="2107341065" sldId="801"/>
            <ac:picMk id="3" creationId="{3062B4EB-C451-4DF7-B2BA-DFF365EA6083}"/>
          </ac:picMkLst>
        </pc:picChg>
        <pc:picChg chg="add del mod">
          <ac:chgData name="Matt Kayrish" userId="86b0ed96aac4a264" providerId="LiveId" clId="{1FCD28E5-E868-4621-BAE3-DA1201288C77}" dt="2020-03-28T04:35:07.814" v="18694" actId="478"/>
          <ac:picMkLst>
            <pc:docMk/>
            <pc:sldMk cId="2107341065" sldId="801"/>
            <ac:picMk id="4" creationId="{E985DAA0-27D9-4B54-8384-0641F033707A}"/>
          </ac:picMkLst>
        </pc:picChg>
        <pc:picChg chg="del">
          <ac:chgData name="Matt Kayrish" userId="86b0ed96aac4a264" providerId="LiveId" clId="{1FCD28E5-E868-4621-BAE3-DA1201288C77}" dt="2020-03-15T22:48:11.933" v="8526" actId="478"/>
          <ac:picMkLst>
            <pc:docMk/>
            <pc:sldMk cId="2107341065" sldId="801"/>
            <ac:picMk id="5" creationId="{10C0BFB0-CB75-4A1A-A785-1DBC6DBCEE48}"/>
          </ac:picMkLst>
        </pc:picChg>
        <pc:picChg chg="add mod">
          <ac:chgData name="Matt Kayrish" userId="86b0ed96aac4a264" providerId="LiveId" clId="{1FCD28E5-E868-4621-BAE3-DA1201288C77}" dt="2020-03-28T04:35:58.387" v="18709" actId="1036"/>
          <ac:picMkLst>
            <pc:docMk/>
            <pc:sldMk cId="2107341065" sldId="801"/>
            <ac:picMk id="5" creationId="{66C5C09E-C7C4-412A-A467-728F0AEC4F58}"/>
          </ac:picMkLst>
        </pc:picChg>
        <pc:picChg chg="add mod">
          <ac:chgData name="Matt Kayrish" userId="86b0ed96aac4a264" providerId="LiveId" clId="{1FCD28E5-E868-4621-BAE3-DA1201288C77}" dt="2020-03-28T04:38:17.624" v="18804" actId="14100"/>
          <ac:picMkLst>
            <pc:docMk/>
            <pc:sldMk cId="2107341065" sldId="801"/>
            <ac:picMk id="6" creationId="{2DBDFA47-2A84-4CC3-A4DE-7DD52BD6BE0A}"/>
          </ac:picMkLst>
        </pc:picChg>
        <pc:picChg chg="add mod">
          <ac:chgData name="Matt Kayrish" userId="86b0ed96aac4a264" providerId="LiveId" clId="{1FCD28E5-E868-4621-BAE3-DA1201288C77}" dt="2020-03-28T04:38:32.524" v="18829" actId="1038"/>
          <ac:picMkLst>
            <pc:docMk/>
            <pc:sldMk cId="2107341065" sldId="801"/>
            <ac:picMk id="9" creationId="{9489191A-285D-4BC6-856F-80192EF066CD}"/>
          </ac:picMkLst>
        </pc:picChg>
        <pc:picChg chg="del">
          <ac:chgData name="Matt Kayrish" userId="86b0ed96aac4a264" providerId="LiveId" clId="{1FCD28E5-E868-4621-BAE3-DA1201288C77}" dt="2020-03-15T22:48:14.912" v="8529" actId="478"/>
          <ac:picMkLst>
            <pc:docMk/>
            <pc:sldMk cId="2107341065" sldId="801"/>
            <ac:picMk id="9" creationId="{94B708D0-973D-4FC8-BE96-3AF8F1533AA0}"/>
          </ac:picMkLst>
        </pc:picChg>
        <pc:picChg chg="del">
          <ac:chgData name="Matt Kayrish" userId="86b0ed96aac4a264" providerId="LiveId" clId="{1FCD28E5-E868-4621-BAE3-DA1201288C77}" dt="2020-03-15T22:48:12.933" v="8527" actId="478"/>
          <ac:picMkLst>
            <pc:docMk/>
            <pc:sldMk cId="2107341065" sldId="801"/>
            <ac:picMk id="10" creationId="{8FB744BD-8E3D-49D3-BB2B-75BFF47F3075}"/>
          </ac:picMkLst>
        </pc:picChg>
        <pc:picChg chg="add del mod">
          <ac:chgData name="Matt Kayrish" userId="86b0ed96aac4a264" providerId="LiveId" clId="{1FCD28E5-E868-4621-BAE3-DA1201288C77}" dt="2020-03-28T04:35:09.255" v="18695" actId="478"/>
          <ac:picMkLst>
            <pc:docMk/>
            <pc:sldMk cId="2107341065" sldId="801"/>
            <ac:picMk id="13" creationId="{4B92C98A-23AE-41B9-B17B-2BAF7D3E3F75}"/>
          </ac:picMkLst>
        </pc:picChg>
        <pc:picChg chg="add del mod">
          <ac:chgData name="Matt Kayrish" userId="86b0ed96aac4a264" providerId="LiveId" clId="{1FCD28E5-E868-4621-BAE3-DA1201288C77}" dt="2020-03-28T04:35:10.627" v="18696" actId="478"/>
          <ac:picMkLst>
            <pc:docMk/>
            <pc:sldMk cId="2107341065" sldId="801"/>
            <ac:picMk id="14" creationId="{3DBDDA1E-1803-404E-8B42-B837A025E03C}"/>
          </ac:picMkLst>
        </pc:picChg>
        <pc:picChg chg="add mod">
          <ac:chgData name="Matt Kayrish" userId="86b0ed96aac4a264" providerId="LiveId" clId="{1FCD28E5-E868-4621-BAE3-DA1201288C77}" dt="2020-03-28T04:44:30.336" v="18887" actId="1076"/>
          <ac:picMkLst>
            <pc:docMk/>
            <pc:sldMk cId="2107341065" sldId="801"/>
            <ac:picMk id="19" creationId="{F928F4AF-E07B-41F6-9C43-EFBAEAA227CA}"/>
          </ac:picMkLst>
        </pc:picChg>
        <pc:cxnChg chg="add mod">
          <ac:chgData name="Matt Kayrish" userId="86b0ed96aac4a264" providerId="LiveId" clId="{1FCD28E5-E868-4621-BAE3-DA1201288C77}" dt="2020-03-28T04:37:39.152" v="18740" actId="14100"/>
          <ac:cxnSpMkLst>
            <pc:docMk/>
            <pc:sldMk cId="2107341065" sldId="801"/>
            <ac:cxnSpMk id="11" creationId="{45888070-2E0D-4739-BBF9-1A054266DCED}"/>
          </ac:cxnSpMkLst>
        </pc:cxnChg>
        <pc:cxnChg chg="del">
          <ac:chgData name="Matt Kayrish" userId="86b0ed96aac4a264" providerId="LiveId" clId="{1FCD28E5-E868-4621-BAE3-DA1201288C77}" dt="2020-03-15T22:48:16.063" v="8530" actId="478"/>
          <ac:cxnSpMkLst>
            <pc:docMk/>
            <pc:sldMk cId="2107341065" sldId="801"/>
            <ac:cxnSpMk id="12" creationId="{AE8B9829-CD88-4DD7-B38C-783DE98D7A28}"/>
          </ac:cxnSpMkLst>
        </pc:cxnChg>
        <pc:cxnChg chg="del">
          <ac:chgData name="Matt Kayrish" userId="86b0ed96aac4a264" providerId="LiveId" clId="{1FCD28E5-E868-4621-BAE3-DA1201288C77}" dt="2020-03-15T22:48:14.346" v="8528" actId="478"/>
          <ac:cxnSpMkLst>
            <pc:docMk/>
            <pc:sldMk cId="2107341065" sldId="801"/>
            <ac:cxnSpMk id="15" creationId="{42254D11-488B-4FF6-96E4-2BA502D12EDC}"/>
          </ac:cxnSpMkLst>
        </pc:cxnChg>
        <pc:cxnChg chg="add del mod">
          <ac:chgData name="Matt Kayrish" userId="86b0ed96aac4a264" providerId="LiveId" clId="{1FCD28E5-E868-4621-BAE3-DA1201288C77}" dt="2020-03-15T22:55:05.033" v="8624" actId="478"/>
          <ac:cxnSpMkLst>
            <pc:docMk/>
            <pc:sldMk cId="2107341065" sldId="801"/>
            <ac:cxnSpMk id="17" creationId="{92C22205-4AE8-4B1C-BBB9-E86E40130D71}"/>
          </ac:cxnSpMkLst>
        </pc:cxnChg>
        <pc:cxnChg chg="add mod">
          <ac:chgData name="Matt Kayrish" userId="86b0ed96aac4a264" providerId="LiveId" clId="{1FCD28E5-E868-4621-BAE3-DA1201288C77}" dt="2020-03-28T04:40:19.645" v="18874" actId="14100"/>
          <ac:cxnSpMkLst>
            <pc:docMk/>
            <pc:sldMk cId="2107341065" sldId="801"/>
            <ac:cxnSpMk id="17" creationId="{D2ED3927-025F-4B9D-A528-03310FFABCCF}"/>
          </ac:cxnSpMkLst>
        </pc:cxnChg>
        <pc:cxnChg chg="add mod">
          <ac:chgData name="Matt Kayrish" userId="86b0ed96aac4a264" providerId="LiveId" clId="{1FCD28E5-E868-4621-BAE3-DA1201288C77}" dt="2020-03-28T04:45:14.373" v="18922" actId="11529"/>
          <ac:cxnSpMkLst>
            <pc:docMk/>
            <pc:sldMk cId="2107341065" sldId="801"/>
            <ac:cxnSpMk id="22" creationId="{C5962EF5-B84F-4F7B-BD29-D2EFB62EDFA4}"/>
          </ac:cxnSpMkLst>
        </pc:cxnChg>
        <pc:cxnChg chg="add del mod">
          <ac:chgData name="Matt Kayrish" userId="86b0ed96aac4a264" providerId="LiveId" clId="{1FCD28E5-E868-4621-BAE3-DA1201288C77}" dt="2020-03-28T04:35:12.809" v="18697" actId="478"/>
          <ac:cxnSpMkLst>
            <pc:docMk/>
            <pc:sldMk cId="2107341065" sldId="801"/>
            <ac:cxnSpMk id="25" creationId="{CF3C857A-1AC7-499E-A611-335C9C77D555}"/>
          </ac:cxnSpMkLst>
        </pc:cxnChg>
        <pc:cxnChg chg="add mod">
          <ac:chgData name="Matt Kayrish" userId="86b0ed96aac4a264" providerId="LiveId" clId="{1FCD28E5-E868-4621-BAE3-DA1201288C77}" dt="2020-03-28T04:45:52.410" v="18959" actId="14100"/>
          <ac:cxnSpMkLst>
            <pc:docMk/>
            <pc:sldMk cId="2107341065" sldId="801"/>
            <ac:cxnSpMk id="26" creationId="{E6FEE2BB-037F-4942-BCFA-CAFBF1682047}"/>
          </ac:cxnSpMkLst>
        </pc:cxnChg>
        <pc:cxnChg chg="add mod">
          <ac:chgData name="Matt Kayrish" userId="86b0ed96aac4a264" providerId="LiveId" clId="{1FCD28E5-E868-4621-BAE3-DA1201288C77}" dt="2020-03-28T04:46:15.876" v="18983" actId="14100"/>
          <ac:cxnSpMkLst>
            <pc:docMk/>
            <pc:sldMk cId="2107341065" sldId="801"/>
            <ac:cxnSpMk id="28" creationId="{6115A12E-47D7-4EC6-B29E-0A88284B0142}"/>
          </ac:cxnSpMkLst>
        </pc:cxnChg>
        <pc:cxnChg chg="add mod">
          <ac:chgData name="Matt Kayrish" userId="86b0ed96aac4a264" providerId="LiveId" clId="{1FCD28E5-E868-4621-BAE3-DA1201288C77}" dt="2020-03-28T04:47:44.582" v="19067" actId="14100"/>
          <ac:cxnSpMkLst>
            <pc:docMk/>
            <pc:sldMk cId="2107341065" sldId="801"/>
            <ac:cxnSpMk id="31" creationId="{810AA695-D4C6-484A-B87E-D65ECDEBCFFB}"/>
          </ac:cxnSpMkLst>
        </pc:cxnChg>
      </pc:sldChg>
      <pc:sldChg chg="addSp delSp modSp add">
        <pc:chgData name="Matt Kayrish" userId="86b0ed96aac4a264" providerId="LiveId" clId="{1FCD28E5-E868-4621-BAE3-DA1201288C77}" dt="2020-03-28T04:53:05.058" v="19142" actId="14100"/>
        <pc:sldMkLst>
          <pc:docMk/>
          <pc:sldMk cId="1301890340" sldId="802"/>
        </pc:sldMkLst>
        <pc:spChg chg="add">
          <ac:chgData name="Matt Kayrish" userId="86b0ed96aac4a264" providerId="LiveId" clId="{1FCD28E5-E868-4621-BAE3-DA1201288C77}" dt="2020-03-28T04:52:19.289" v="19086"/>
          <ac:spMkLst>
            <pc:docMk/>
            <pc:sldMk cId="1301890340" sldId="802"/>
            <ac:spMk id="16" creationId="{FAAAD15F-69D4-4721-B9DA-564483D969D5}"/>
          </ac:spMkLst>
        </pc:spChg>
        <pc:spChg chg="add del mod">
          <ac:chgData name="Matt Kayrish" userId="86b0ed96aac4a264" providerId="LiveId" clId="{1FCD28E5-E868-4621-BAE3-DA1201288C77}" dt="2020-03-28T04:49:28.919" v="19083" actId="478"/>
          <ac:spMkLst>
            <pc:docMk/>
            <pc:sldMk cId="1301890340" sldId="802"/>
            <ac:spMk id="18" creationId="{5C490A65-D766-49D7-9908-3ECF5CE1AF63}"/>
          </ac:spMkLst>
        </pc:spChg>
        <pc:spChg chg="add mod">
          <ac:chgData name="Matt Kayrish" userId="86b0ed96aac4a264" providerId="LiveId" clId="{1FCD28E5-E868-4621-BAE3-DA1201288C77}" dt="2020-03-28T04:52:42.013" v="19136" actId="6549"/>
          <ac:spMkLst>
            <pc:docMk/>
            <pc:sldMk cId="1301890340" sldId="802"/>
            <ac:spMk id="20" creationId="{0BFACAD3-3EC8-4506-8D44-B4938B1F0753}"/>
          </ac:spMkLst>
        </pc:spChg>
        <pc:grpChg chg="add del mod">
          <ac:chgData name="Matt Kayrish" userId="86b0ed96aac4a264" providerId="LiveId" clId="{1FCD28E5-E868-4621-BAE3-DA1201288C77}" dt="2020-03-28T04:40:46.057" v="18877" actId="478"/>
          <ac:grpSpMkLst>
            <pc:docMk/>
            <pc:sldMk cId="1301890340" sldId="802"/>
            <ac:grpSpMk id="5" creationId="{A40026C2-84D8-4673-BE36-C8BF3BF7C9DB}"/>
          </ac:grpSpMkLst>
        </pc:grpChg>
        <pc:picChg chg="del">
          <ac:chgData name="Matt Kayrish" userId="86b0ed96aac4a264" providerId="LiveId" clId="{1FCD28E5-E868-4621-BAE3-DA1201288C77}" dt="2020-03-15T22:57:09.484" v="8685" actId="478"/>
          <ac:picMkLst>
            <pc:docMk/>
            <pc:sldMk cId="1301890340" sldId="802"/>
            <ac:picMk id="3" creationId="{3062B4EB-C451-4DF7-B2BA-DFF365EA6083}"/>
          </ac:picMkLst>
        </pc:picChg>
        <pc:picChg chg="add mod">
          <ac:chgData name="Matt Kayrish" userId="86b0ed96aac4a264" providerId="LiveId" clId="{1FCD28E5-E868-4621-BAE3-DA1201288C77}" dt="2020-03-28T04:48:38.955" v="19081" actId="1076"/>
          <ac:picMkLst>
            <pc:docMk/>
            <pc:sldMk cId="1301890340" sldId="802"/>
            <ac:picMk id="3" creationId="{D7EF9DF7-D97E-49DF-B32D-D0636C5BDD91}"/>
          </ac:picMkLst>
        </pc:picChg>
        <pc:picChg chg="add mod">
          <ac:chgData name="Matt Kayrish" userId="86b0ed96aac4a264" providerId="LiveId" clId="{1FCD28E5-E868-4621-BAE3-DA1201288C77}" dt="2020-03-28T04:52:24.971" v="19087" actId="1076"/>
          <ac:picMkLst>
            <pc:docMk/>
            <pc:sldMk cId="1301890340" sldId="802"/>
            <ac:picMk id="4" creationId="{DFF4ABB0-A707-4153-96D0-AAE74EAFB5C4}"/>
          </ac:picMkLst>
        </pc:picChg>
        <pc:picChg chg="del">
          <ac:chgData name="Matt Kayrish" userId="86b0ed96aac4a264" providerId="LiveId" clId="{1FCD28E5-E868-4621-BAE3-DA1201288C77}" dt="2020-03-15T22:57:03.090" v="8681" actId="478"/>
          <ac:picMkLst>
            <pc:docMk/>
            <pc:sldMk cId="1301890340" sldId="802"/>
            <ac:picMk id="4" creationId="{E985DAA0-27D9-4B54-8384-0641F033707A}"/>
          </ac:picMkLst>
        </pc:picChg>
        <pc:picChg chg="add del mod">
          <ac:chgData name="Matt Kayrish" userId="86b0ed96aac4a264" providerId="LiveId" clId="{1FCD28E5-E868-4621-BAE3-DA1201288C77}" dt="2020-03-28T04:40:47.289" v="18878" actId="478"/>
          <ac:picMkLst>
            <pc:docMk/>
            <pc:sldMk cId="1301890340" sldId="802"/>
            <ac:picMk id="9" creationId="{4B27B969-A608-40F2-8D20-76AC2661096D}"/>
          </ac:picMkLst>
        </pc:picChg>
        <pc:picChg chg="add del mod">
          <ac:chgData name="Matt Kayrish" userId="86b0ed96aac4a264" providerId="LiveId" clId="{1FCD28E5-E868-4621-BAE3-DA1201288C77}" dt="2020-03-28T04:40:50.302" v="18881" actId="478"/>
          <ac:picMkLst>
            <pc:docMk/>
            <pc:sldMk cId="1301890340" sldId="802"/>
            <ac:picMk id="10" creationId="{B7AEC4C0-3C50-4174-AA02-CCEFA680A39A}"/>
          </ac:picMkLst>
        </pc:picChg>
        <pc:picChg chg="add mod">
          <ac:chgData name="Matt Kayrish" userId="86b0ed96aac4a264" providerId="LiveId" clId="{1FCD28E5-E868-4621-BAE3-DA1201288C77}" dt="2020-03-15T22:57:23.084" v="8688" actId="164"/>
          <ac:picMkLst>
            <pc:docMk/>
            <pc:sldMk cId="1301890340" sldId="802"/>
            <ac:picMk id="12" creationId="{40F8FFBB-F122-4860-9CC6-92CA6E906E17}"/>
          </ac:picMkLst>
        </pc:picChg>
        <pc:picChg chg="del">
          <ac:chgData name="Matt Kayrish" userId="86b0ed96aac4a264" providerId="LiveId" clId="{1FCD28E5-E868-4621-BAE3-DA1201288C77}" dt="2020-03-15T22:57:06.339" v="8683" actId="478"/>
          <ac:picMkLst>
            <pc:docMk/>
            <pc:sldMk cId="1301890340" sldId="802"/>
            <ac:picMk id="13" creationId="{4B92C98A-23AE-41B9-B17B-2BAF7D3E3F75}"/>
          </ac:picMkLst>
        </pc:picChg>
        <pc:picChg chg="del">
          <ac:chgData name="Matt Kayrish" userId="86b0ed96aac4a264" providerId="LiveId" clId="{1FCD28E5-E868-4621-BAE3-DA1201288C77}" dt="2020-03-15T22:57:07.606" v="8684" actId="478"/>
          <ac:picMkLst>
            <pc:docMk/>
            <pc:sldMk cId="1301890340" sldId="802"/>
            <ac:picMk id="14" creationId="{3DBDDA1E-1803-404E-8B42-B837A025E03C}"/>
          </ac:picMkLst>
        </pc:picChg>
        <pc:picChg chg="add mod">
          <ac:chgData name="Matt Kayrish" userId="86b0ed96aac4a264" providerId="LiveId" clId="{1FCD28E5-E868-4621-BAE3-DA1201288C77}" dt="2020-03-15T22:57:23.084" v="8688" actId="164"/>
          <ac:picMkLst>
            <pc:docMk/>
            <pc:sldMk cId="1301890340" sldId="802"/>
            <ac:picMk id="15" creationId="{E41F2FA8-5F4F-4B77-8691-84AB99D2514F}"/>
          </ac:picMkLst>
        </pc:picChg>
        <pc:cxnChg chg="del mod ord">
          <ac:chgData name="Matt Kayrish" userId="86b0ed96aac4a264" providerId="LiveId" clId="{1FCD28E5-E868-4621-BAE3-DA1201288C77}" dt="2020-03-28T04:40:48.414" v="18879" actId="478"/>
          <ac:cxnSpMkLst>
            <pc:docMk/>
            <pc:sldMk cId="1301890340" sldId="802"/>
            <ac:cxnSpMk id="11" creationId="{45888070-2E0D-4739-BBF9-1A054266DCED}"/>
          </ac:cxnSpMkLst>
        </pc:cxnChg>
        <pc:cxnChg chg="add del mod ord">
          <ac:chgData name="Matt Kayrish" userId="86b0ed96aac4a264" providerId="LiveId" clId="{1FCD28E5-E868-4621-BAE3-DA1201288C77}" dt="2020-03-28T04:40:49.596" v="18880" actId="478"/>
          <ac:cxnSpMkLst>
            <pc:docMk/>
            <pc:sldMk cId="1301890340" sldId="802"/>
            <ac:cxnSpMk id="17" creationId="{ED616765-70CC-46B5-BC7B-9C4B5FAF829B}"/>
          </ac:cxnSpMkLst>
        </pc:cxnChg>
        <pc:cxnChg chg="add mod">
          <ac:chgData name="Matt Kayrish" userId="86b0ed96aac4a264" providerId="LiveId" clId="{1FCD28E5-E868-4621-BAE3-DA1201288C77}" dt="2020-03-28T04:53:05.058" v="19142" actId="14100"/>
          <ac:cxnSpMkLst>
            <pc:docMk/>
            <pc:sldMk cId="1301890340" sldId="802"/>
            <ac:cxnSpMk id="19" creationId="{A4143F13-A0BF-4A04-8145-AD8D5641573F}"/>
          </ac:cxnSpMkLst>
        </pc:cxnChg>
        <pc:cxnChg chg="add mod">
          <ac:chgData name="Matt Kayrish" userId="86b0ed96aac4a264" providerId="LiveId" clId="{1FCD28E5-E868-4621-BAE3-DA1201288C77}" dt="2020-03-28T04:52:46.417" v="19137" actId="1076"/>
          <ac:cxnSpMkLst>
            <pc:docMk/>
            <pc:sldMk cId="1301890340" sldId="802"/>
            <ac:cxnSpMk id="21" creationId="{BDF87AC0-1FFD-4137-853A-F0E3670BF4BE}"/>
          </ac:cxnSpMkLst>
        </pc:cxnChg>
        <pc:cxnChg chg="add mod">
          <ac:chgData name="Matt Kayrish" userId="86b0ed96aac4a264" providerId="LiveId" clId="{1FCD28E5-E868-4621-BAE3-DA1201288C77}" dt="2020-03-28T04:52:52.925" v="19140" actId="14100"/>
          <ac:cxnSpMkLst>
            <pc:docMk/>
            <pc:sldMk cId="1301890340" sldId="802"/>
            <ac:cxnSpMk id="22" creationId="{76FE0824-A3EA-4353-8906-D4D545B81750}"/>
          </ac:cxnSpMkLst>
        </pc:cxnChg>
        <pc:cxnChg chg="del mod">
          <ac:chgData name="Matt Kayrish" userId="86b0ed96aac4a264" providerId="LiveId" clId="{1FCD28E5-E868-4621-BAE3-DA1201288C77}" dt="2020-03-15T22:57:05.447" v="8682" actId="478"/>
          <ac:cxnSpMkLst>
            <pc:docMk/>
            <pc:sldMk cId="1301890340" sldId="802"/>
            <ac:cxnSpMk id="25" creationId="{CF3C857A-1AC7-499E-A611-335C9C77D555}"/>
          </ac:cxnSpMkLst>
        </pc:cxnChg>
      </pc:sldChg>
      <pc:sldChg chg="addSp delSp modSp add ord">
        <pc:chgData name="Matt Kayrish" userId="86b0ed96aac4a264" providerId="LiveId" clId="{1FCD28E5-E868-4621-BAE3-DA1201288C77}" dt="2020-03-28T05:12:14.263" v="19522" actId="6549"/>
        <pc:sldMkLst>
          <pc:docMk/>
          <pc:sldMk cId="1408280992" sldId="803"/>
        </pc:sldMkLst>
        <pc:spChg chg="mod">
          <ac:chgData name="Matt Kayrish" userId="86b0ed96aac4a264" providerId="LiveId" clId="{1FCD28E5-E868-4621-BAE3-DA1201288C77}" dt="2020-03-28T05:12:14.263" v="19522" actId="6549"/>
          <ac:spMkLst>
            <pc:docMk/>
            <pc:sldMk cId="1408280992" sldId="803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04:58:58.795" v="19265" actId="1035"/>
          <ac:spMkLst>
            <pc:docMk/>
            <pc:sldMk cId="1408280992" sldId="803"/>
            <ac:spMk id="6" creationId="{01A07792-7046-4CB8-B983-EE3D23C417BE}"/>
          </ac:spMkLst>
        </pc:spChg>
        <pc:grpChg chg="add del mod">
          <ac:chgData name="Matt Kayrish" userId="86b0ed96aac4a264" providerId="LiveId" clId="{1FCD28E5-E868-4621-BAE3-DA1201288C77}" dt="2020-03-28T04:54:47.749" v="19143" actId="478"/>
          <ac:grpSpMkLst>
            <pc:docMk/>
            <pc:sldMk cId="1408280992" sldId="803"/>
            <ac:grpSpMk id="12" creationId="{635FE887-DF86-419F-BCC0-0531D0309114}"/>
          </ac:grpSpMkLst>
        </pc:grpChg>
        <pc:picChg chg="del">
          <ac:chgData name="Matt Kayrish" userId="86b0ed96aac4a264" providerId="LiveId" clId="{1FCD28E5-E868-4621-BAE3-DA1201288C77}" dt="2020-03-15T23:03:32.618" v="8911" actId="478"/>
          <ac:picMkLst>
            <pc:docMk/>
            <pc:sldMk cId="1408280992" sldId="803"/>
            <ac:picMk id="3" creationId="{3062B4EB-C451-4DF7-B2BA-DFF365EA6083}"/>
          </ac:picMkLst>
        </pc:picChg>
        <pc:picChg chg="add del mod">
          <ac:chgData name="Matt Kayrish" userId="86b0ed96aac4a264" providerId="LiveId" clId="{1FCD28E5-E868-4621-BAE3-DA1201288C77}" dt="2020-03-28T04:55:13.821" v="19150" actId="478"/>
          <ac:picMkLst>
            <pc:docMk/>
            <pc:sldMk cId="1408280992" sldId="803"/>
            <ac:picMk id="3" creationId="{DA4EA312-8D54-4A3F-AD94-CD1ED09AAC7E}"/>
          </ac:picMkLst>
        </pc:picChg>
        <pc:picChg chg="del">
          <ac:chgData name="Matt Kayrish" userId="86b0ed96aac4a264" providerId="LiveId" clId="{1FCD28E5-E868-4621-BAE3-DA1201288C77}" dt="2020-03-15T23:03:28.574" v="8907" actId="478"/>
          <ac:picMkLst>
            <pc:docMk/>
            <pc:sldMk cId="1408280992" sldId="803"/>
            <ac:picMk id="4" creationId="{E985DAA0-27D9-4B54-8384-0641F033707A}"/>
          </ac:picMkLst>
        </pc:picChg>
        <pc:picChg chg="add mod">
          <ac:chgData name="Matt Kayrish" userId="86b0ed96aac4a264" providerId="LiveId" clId="{1FCD28E5-E868-4621-BAE3-DA1201288C77}" dt="2020-03-28T04:55:44.733" v="19156" actId="14100"/>
          <ac:picMkLst>
            <pc:docMk/>
            <pc:sldMk cId="1408280992" sldId="803"/>
            <ac:picMk id="4" creationId="{F0259C7F-DC7A-4289-B9C5-7F58D13BA4EC}"/>
          </ac:picMkLst>
        </pc:picChg>
        <pc:picChg chg="add del mod">
          <ac:chgData name="Matt Kayrish" userId="86b0ed96aac4a264" providerId="LiveId" clId="{1FCD28E5-E868-4621-BAE3-DA1201288C77}" dt="2020-03-28T04:54:52.601" v="19144" actId="478"/>
          <ac:picMkLst>
            <pc:docMk/>
            <pc:sldMk cId="1408280992" sldId="803"/>
            <ac:picMk id="5" creationId="{5FB0EB36-5C60-4DC2-8639-4860F3CF756B}"/>
          </ac:picMkLst>
        </pc:picChg>
        <pc:picChg chg="add del mod">
          <ac:chgData name="Matt Kayrish" userId="86b0ed96aac4a264" providerId="LiveId" clId="{1FCD28E5-E868-4621-BAE3-DA1201288C77}" dt="2020-03-28T04:54:55.532" v="19145" actId="478"/>
          <ac:picMkLst>
            <pc:docMk/>
            <pc:sldMk cId="1408280992" sldId="803"/>
            <ac:picMk id="9" creationId="{F79BBBAE-9B3F-4CE7-A075-E48FFDA6656D}"/>
          </ac:picMkLst>
        </pc:picChg>
        <pc:picChg chg="add mod modCrop">
          <ac:chgData name="Matt Kayrish" userId="86b0ed96aac4a264" providerId="LiveId" clId="{1FCD28E5-E868-4621-BAE3-DA1201288C77}" dt="2020-03-28T04:59:19.212" v="19300" actId="732"/>
          <ac:picMkLst>
            <pc:docMk/>
            <pc:sldMk cId="1408280992" sldId="803"/>
            <ac:picMk id="10" creationId="{F6848971-2337-4920-9B4E-0D25A88CF985}"/>
          </ac:picMkLst>
        </pc:picChg>
        <pc:picChg chg="add mod">
          <ac:chgData name="Matt Kayrish" userId="86b0ed96aac4a264" providerId="LiveId" clId="{1FCD28E5-E868-4621-BAE3-DA1201288C77}" dt="2020-03-28T05:02:15.501" v="19330" actId="1037"/>
          <ac:picMkLst>
            <pc:docMk/>
            <pc:sldMk cId="1408280992" sldId="803"/>
            <ac:picMk id="13" creationId="{1FE01963-0965-44AA-A408-7ABEF6D868AF}"/>
          </ac:picMkLst>
        </pc:picChg>
        <pc:picChg chg="del">
          <ac:chgData name="Matt Kayrish" userId="86b0ed96aac4a264" providerId="LiveId" clId="{1FCD28E5-E868-4621-BAE3-DA1201288C77}" dt="2020-03-15T23:03:29.337" v="8908" actId="478"/>
          <ac:picMkLst>
            <pc:docMk/>
            <pc:sldMk cId="1408280992" sldId="803"/>
            <ac:picMk id="13" creationId="{4B92C98A-23AE-41B9-B17B-2BAF7D3E3F75}"/>
          </ac:picMkLst>
        </pc:picChg>
        <pc:picChg chg="del">
          <ac:chgData name="Matt Kayrish" userId="86b0ed96aac4a264" providerId="LiveId" clId="{1FCD28E5-E868-4621-BAE3-DA1201288C77}" dt="2020-03-15T23:03:31.304" v="8910" actId="478"/>
          <ac:picMkLst>
            <pc:docMk/>
            <pc:sldMk cId="1408280992" sldId="803"/>
            <ac:picMk id="14" creationId="{3DBDDA1E-1803-404E-8B42-B837A025E03C}"/>
          </ac:picMkLst>
        </pc:picChg>
        <pc:cxnChg chg="del mod ord">
          <ac:chgData name="Matt Kayrish" userId="86b0ed96aac4a264" providerId="LiveId" clId="{1FCD28E5-E868-4621-BAE3-DA1201288C77}" dt="2020-03-28T04:54:55.532" v="19145" actId="478"/>
          <ac:cxnSpMkLst>
            <pc:docMk/>
            <pc:sldMk cId="1408280992" sldId="803"/>
            <ac:cxnSpMk id="11" creationId="{45888070-2E0D-4739-BBF9-1A054266DCED}"/>
          </ac:cxnSpMkLst>
        </pc:cxnChg>
        <pc:cxnChg chg="add del mod">
          <ac:chgData name="Matt Kayrish" userId="86b0ed96aac4a264" providerId="LiveId" clId="{1FCD28E5-E868-4621-BAE3-DA1201288C77}" dt="2020-03-28T04:54:55.532" v="19145" actId="478"/>
          <ac:cxnSpMkLst>
            <pc:docMk/>
            <pc:sldMk cId="1408280992" sldId="803"/>
            <ac:cxnSpMk id="17" creationId="{77B7AFDD-A043-4956-9EE2-CF68B84A2497}"/>
          </ac:cxnSpMkLst>
        </pc:cxnChg>
        <pc:cxnChg chg="add del mod">
          <ac:chgData name="Matt Kayrish" userId="86b0ed96aac4a264" providerId="LiveId" clId="{1FCD28E5-E868-4621-BAE3-DA1201288C77}" dt="2020-03-28T04:54:55.532" v="19145" actId="478"/>
          <ac:cxnSpMkLst>
            <pc:docMk/>
            <pc:sldMk cId="1408280992" sldId="803"/>
            <ac:cxnSpMk id="19" creationId="{7709D67D-EBC5-4111-BB4D-B2CC53E16279}"/>
          </ac:cxnSpMkLst>
        </pc:cxnChg>
        <pc:cxnChg chg="del mod">
          <ac:chgData name="Matt Kayrish" userId="86b0ed96aac4a264" providerId="LiveId" clId="{1FCD28E5-E868-4621-BAE3-DA1201288C77}" dt="2020-03-15T23:03:30.770" v="8909" actId="478"/>
          <ac:cxnSpMkLst>
            <pc:docMk/>
            <pc:sldMk cId="1408280992" sldId="803"/>
            <ac:cxnSpMk id="25" creationId="{CF3C857A-1AC7-499E-A611-335C9C77D555}"/>
          </ac:cxnSpMkLst>
        </pc:cxnChg>
      </pc:sldChg>
      <pc:sldChg chg="addSp delSp modSp add del">
        <pc:chgData name="Matt Kayrish" userId="86b0ed96aac4a264" providerId="LiveId" clId="{1FCD28E5-E868-4621-BAE3-DA1201288C77}" dt="2020-03-28T05:13:14.507" v="20084" actId="2696"/>
        <pc:sldMkLst>
          <pc:docMk/>
          <pc:sldMk cId="1549015959" sldId="804"/>
        </pc:sldMkLst>
        <pc:spChg chg="add mod">
          <ac:chgData name="Matt Kayrish" userId="86b0ed96aac4a264" providerId="LiveId" clId="{1FCD28E5-E868-4621-BAE3-DA1201288C77}" dt="2020-03-15T23:30:04.151" v="9172" actId="207"/>
          <ac:spMkLst>
            <pc:docMk/>
            <pc:sldMk cId="1549015959" sldId="804"/>
            <ac:spMk id="22" creationId="{16E9A0F5-729A-4FBB-A6F9-A17CDFE708FF}"/>
          </ac:spMkLst>
        </pc:spChg>
        <pc:grpChg chg="del">
          <ac:chgData name="Matt Kayrish" userId="86b0ed96aac4a264" providerId="LiveId" clId="{1FCD28E5-E868-4621-BAE3-DA1201288C77}" dt="2020-03-15T23:18:19.917" v="8935" actId="478"/>
          <ac:grpSpMkLst>
            <pc:docMk/>
            <pc:sldMk cId="1549015959" sldId="804"/>
            <ac:grpSpMk id="12" creationId="{635FE887-DF86-419F-BCC0-0531D0309114}"/>
          </ac:grpSpMkLst>
        </pc:grpChg>
        <pc:picChg chg="add mod">
          <ac:chgData name="Matt Kayrish" userId="86b0ed96aac4a264" providerId="LiveId" clId="{1FCD28E5-E868-4621-BAE3-DA1201288C77}" dt="2020-03-15T23:26:11.041" v="8941" actId="14100"/>
          <ac:picMkLst>
            <pc:docMk/>
            <pc:sldMk cId="1549015959" sldId="804"/>
            <ac:picMk id="3" creationId="{3394880F-489E-4AB2-BF37-22BB58EC986F}"/>
          </ac:picMkLst>
        </pc:picChg>
        <pc:picChg chg="add mod">
          <ac:chgData name="Matt Kayrish" userId="86b0ed96aac4a264" providerId="LiveId" clId="{1FCD28E5-E868-4621-BAE3-DA1201288C77}" dt="2020-03-15T23:28:50.556" v="8980" actId="14100"/>
          <ac:picMkLst>
            <pc:docMk/>
            <pc:sldMk cId="1549015959" sldId="804"/>
            <ac:picMk id="4" creationId="{AA84DDEF-A806-4E1C-AD53-BA2DAE737007}"/>
          </ac:picMkLst>
        </pc:picChg>
        <pc:picChg chg="del">
          <ac:chgData name="Matt Kayrish" userId="86b0ed96aac4a264" providerId="LiveId" clId="{1FCD28E5-E868-4621-BAE3-DA1201288C77}" dt="2020-03-15T23:18:17.907" v="8933" actId="478"/>
          <ac:picMkLst>
            <pc:docMk/>
            <pc:sldMk cId="1549015959" sldId="804"/>
            <ac:picMk id="5" creationId="{5FB0EB36-5C60-4DC2-8639-4860F3CF756B}"/>
          </ac:picMkLst>
        </pc:picChg>
        <pc:picChg chg="del">
          <ac:chgData name="Matt Kayrish" userId="86b0ed96aac4a264" providerId="LiveId" clId="{1FCD28E5-E868-4621-BAE3-DA1201288C77}" dt="2020-03-15T23:18:21.932" v="8937" actId="478"/>
          <ac:picMkLst>
            <pc:docMk/>
            <pc:sldMk cId="1549015959" sldId="804"/>
            <ac:picMk id="9" creationId="{F79BBBAE-9B3F-4CE7-A075-E48FFDA6656D}"/>
          </ac:picMkLst>
        </pc:picChg>
        <pc:picChg chg="add mod">
          <ac:chgData name="Matt Kayrish" userId="86b0ed96aac4a264" providerId="LiveId" clId="{1FCD28E5-E868-4621-BAE3-DA1201288C77}" dt="2020-03-15T23:28:46.085" v="8979" actId="1076"/>
          <ac:picMkLst>
            <pc:docMk/>
            <pc:sldMk cId="1549015959" sldId="804"/>
            <ac:picMk id="13" creationId="{3139D0EE-BD15-466D-8616-8D8F2586BBF5}"/>
          </ac:picMkLst>
        </pc:picChg>
        <pc:cxnChg chg="add mod">
          <ac:chgData name="Matt Kayrish" userId="86b0ed96aac4a264" providerId="LiveId" clId="{1FCD28E5-E868-4621-BAE3-DA1201288C77}" dt="2020-03-15T23:28:55.006" v="8981" actId="14100"/>
          <ac:cxnSpMkLst>
            <pc:docMk/>
            <pc:sldMk cId="1549015959" sldId="804"/>
            <ac:cxnSpMk id="10" creationId="{09427D98-4F6F-47C6-BA89-FDDD86FBDD7E}"/>
          </ac:cxnSpMkLst>
        </pc:cxnChg>
        <pc:cxnChg chg="del">
          <ac:chgData name="Matt Kayrish" userId="86b0ed96aac4a264" providerId="LiveId" clId="{1FCD28E5-E868-4621-BAE3-DA1201288C77}" dt="2020-03-15T23:18:23.204" v="8938" actId="478"/>
          <ac:cxnSpMkLst>
            <pc:docMk/>
            <pc:sldMk cId="1549015959" sldId="804"/>
            <ac:cxnSpMk id="11" creationId="{45888070-2E0D-4739-BBF9-1A054266DCED}"/>
          </ac:cxnSpMkLst>
        </pc:cxnChg>
        <pc:cxnChg chg="del">
          <ac:chgData name="Matt Kayrish" userId="86b0ed96aac4a264" providerId="LiveId" clId="{1FCD28E5-E868-4621-BAE3-DA1201288C77}" dt="2020-03-15T23:18:21.362" v="8936" actId="478"/>
          <ac:cxnSpMkLst>
            <pc:docMk/>
            <pc:sldMk cId="1549015959" sldId="804"/>
            <ac:cxnSpMk id="17" creationId="{77B7AFDD-A043-4956-9EE2-CF68B84A2497}"/>
          </ac:cxnSpMkLst>
        </pc:cxnChg>
        <pc:cxnChg chg="del">
          <ac:chgData name="Matt Kayrish" userId="86b0ed96aac4a264" providerId="LiveId" clId="{1FCD28E5-E868-4621-BAE3-DA1201288C77}" dt="2020-03-15T23:18:18.790" v="8934" actId="478"/>
          <ac:cxnSpMkLst>
            <pc:docMk/>
            <pc:sldMk cId="1549015959" sldId="804"/>
            <ac:cxnSpMk id="19" creationId="{7709D67D-EBC5-4111-BB4D-B2CC53E16279}"/>
          </ac:cxnSpMkLst>
        </pc:cxnChg>
        <pc:cxnChg chg="add mod">
          <ac:chgData name="Matt Kayrish" userId="86b0ed96aac4a264" providerId="LiveId" clId="{1FCD28E5-E868-4621-BAE3-DA1201288C77}" dt="2020-03-15T23:29:04.913" v="8984" actId="14100"/>
          <ac:cxnSpMkLst>
            <pc:docMk/>
            <pc:sldMk cId="1549015959" sldId="804"/>
            <ac:cxnSpMk id="20" creationId="{F3BF9365-8D29-4097-B499-9A4F48804C4E}"/>
          </ac:cxnSpMkLst>
        </pc:cxnChg>
      </pc:sldChg>
      <pc:sldChg chg="addSp delSp modSp add del">
        <pc:chgData name="Matt Kayrish" userId="86b0ed96aac4a264" providerId="LiveId" clId="{1FCD28E5-E868-4621-BAE3-DA1201288C77}" dt="2020-03-28T05:13:28.576" v="20085" actId="47"/>
        <pc:sldMkLst>
          <pc:docMk/>
          <pc:sldMk cId="3112041812" sldId="805"/>
        </pc:sldMkLst>
        <pc:spChg chg="mod">
          <ac:chgData name="Matt Kayrish" userId="86b0ed96aac4a264" providerId="LiveId" clId="{1FCD28E5-E868-4621-BAE3-DA1201288C77}" dt="2020-03-15T23:35:22.953" v="9326" actId="6549"/>
          <ac:spMkLst>
            <pc:docMk/>
            <pc:sldMk cId="3112041812" sldId="805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16T03:54:17.834" v="17831" actId="113"/>
          <ac:spMkLst>
            <pc:docMk/>
            <pc:sldMk cId="3112041812" sldId="805"/>
            <ac:spMk id="12" creationId="{DC57133D-7093-4FFE-A39D-572EE929B8BC}"/>
          </ac:spMkLst>
        </pc:spChg>
        <pc:spChg chg="del">
          <ac:chgData name="Matt Kayrish" userId="86b0ed96aac4a264" providerId="LiveId" clId="{1FCD28E5-E868-4621-BAE3-DA1201288C77}" dt="2020-03-15T23:35:34.903" v="9332" actId="478"/>
          <ac:spMkLst>
            <pc:docMk/>
            <pc:sldMk cId="3112041812" sldId="805"/>
            <ac:spMk id="22" creationId="{16E9A0F5-729A-4FBB-A6F9-A17CDFE708FF}"/>
          </ac:spMkLst>
        </pc:spChg>
        <pc:picChg chg="del">
          <ac:chgData name="Matt Kayrish" userId="86b0ed96aac4a264" providerId="LiveId" clId="{1FCD28E5-E868-4621-BAE3-DA1201288C77}" dt="2020-03-15T23:35:27.952" v="9327" actId="478"/>
          <ac:picMkLst>
            <pc:docMk/>
            <pc:sldMk cId="3112041812" sldId="805"/>
            <ac:picMk id="3" creationId="{3394880F-489E-4AB2-BF37-22BB58EC986F}"/>
          </ac:picMkLst>
        </pc:picChg>
        <pc:picChg chg="del">
          <ac:chgData name="Matt Kayrish" userId="86b0ed96aac4a264" providerId="LiveId" clId="{1FCD28E5-E868-4621-BAE3-DA1201288C77}" dt="2020-03-15T23:35:29.944" v="9328" actId="478"/>
          <ac:picMkLst>
            <pc:docMk/>
            <pc:sldMk cId="3112041812" sldId="805"/>
            <ac:picMk id="4" creationId="{AA84DDEF-A806-4E1C-AD53-BA2DAE737007}"/>
          </ac:picMkLst>
        </pc:picChg>
        <pc:picChg chg="add mod">
          <ac:chgData name="Matt Kayrish" userId="86b0ed96aac4a264" providerId="LiveId" clId="{1FCD28E5-E868-4621-BAE3-DA1201288C77}" dt="2020-03-15T23:39:53.620" v="9337" actId="1076"/>
          <ac:picMkLst>
            <pc:docMk/>
            <pc:sldMk cId="3112041812" sldId="805"/>
            <ac:picMk id="5" creationId="{32FA571E-F7D3-409F-89D2-C501F959E126}"/>
          </ac:picMkLst>
        </pc:picChg>
        <pc:picChg chg="add mod">
          <ac:chgData name="Matt Kayrish" userId="86b0ed96aac4a264" providerId="LiveId" clId="{1FCD28E5-E868-4621-BAE3-DA1201288C77}" dt="2020-03-15T23:40:02.933" v="9339" actId="14100"/>
          <ac:picMkLst>
            <pc:docMk/>
            <pc:sldMk cId="3112041812" sldId="805"/>
            <ac:picMk id="11" creationId="{C4A563CA-E3C0-44F5-8BC9-85DC60815E6E}"/>
          </ac:picMkLst>
        </pc:picChg>
        <pc:picChg chg="del">
          <ac:chgData name="Matt Kayrish" userId="86b0ed96aac4a264" providerId="LiveId" clId="{1FCD28E5-E868-4621-BAE3-DA1201288C77}" dt="2020-03-15T23:35:32.876" v="9331" actId="478"/>
          <ac:picMkLst>
            <pc:docMk/>
            <pc:sldMk cId="3112041812" sldId="805"/>
            <ac:picMk id="13" creationId="{3139D0EE-BD15-466D-8616-8D8F2586BBF5}"/>
          </ac:picMkLst>
        </pc:picChg>
        <pc:cxnChg chg="add mod">
          <ac:chgData name="Matt Kayrish" userId="86b0ed96aac4a264" providerId="LiveId" clId="{1FCD28E5-E868-4621-BAE3-DA1201288C77}" dt="2020-03-16T03:54:13.239" v="17830" actId="14100"/>
          <ac:cxnSpMkLst>
            <pc:docMk/>
            <pc:sldMk cId="3112041812" sldId="805"/>
            <ac:cxnSpMk id="9" creationId="{D7B776B6-ACAB-4BC1-B015-1897AE07EA03}"/>
          </ac:cxnSpMkLst>
        </pc:cxnChg>
        <pc:cxnChg chg="del">
          <ac:chgData name="Matt Kayrish" userId="86b0ed96aac4a264" providerId="LiveId" clId="{1FCD28E5-E868-4621-BAE3-DA1201288C77}" dt="2020-03-15T23:35:31.953" v="9330" actId="478"/>
          <ac:cxnSpMkLst>
            <pc:docMk/>
            <pc:sldMk cId="3112041812" sldId="805"/>
            <ac:cxnSpMk id="10" creationId="{09427D98-4F6F-47C6-BA89-FDDD86FBDD7E}"/>
          </ac:cxnSpMkLst>
        </pc:cxnChg>
        <pc:cxnChg chg="del">
          <ac:chgData name="Matt Kayrish" userId="86b0ed96aac4a264" providerId="LiveId" clId="{1FCD28E5-E868-4621-BAE3-DA1201288C77}" dt="2020-03-15T23:35:30.652" v="9329" actId="478"/>
          <ac:cxnSpMkLst>
            <pc:docMk/>
            <pc:sldMk cId="3112041812" sldId="805"/>
            <ac:cxnSpMk id="20" creationId="{F3BF9365-8D29-4097-B499-9A4F48804C4E}"/>
          </ac:cxnSpMkLst>
        </pc:cxnChg>
      </pc:sldChg>
      <pc:sldChg chg="addSp delSp modSp add">
        <pc:chgData name="Matt Kayrish" userId="86b0ed96aac4a264" providerId="LiveId" clId="{1FCD28E5-E868-4621-BAE3-DA1201288C77}" dt="2020-03-28T05:23:03.961" v="20331" actId="20577"/>
        <pc:sldMkLst>
          <pc:docMk/>
          <pc:sldMk cId="1120079905" sldId="806"/>
        </pc:sldMkLst>
        <pc:spChg chg="mod">
          <ac:chgData name="Matt Kayrish" userId="86b0ed96aac4a264" providerId="LiveId" clId="{1FCD28E5-E868-4621-BAE3-DA1201288C77}" dt="2020-03-15T23:45:03.126" v="9509" actId="6549"/>
          <ac:spMkLst>
            <pc:docMk/>
            <pc:sldMk cId="1120079905" sldId="806"/>
            <ac:spMk id="2" creationId="{00000000-0000-0000-0000-000000000000}"/>
          </ac:spMkLst>
        </pc:spChg>
        <pc:spChg chg="add del mod">
          <ac:chgData name="Matt Kayrish" userId="86b0ed96aac4a264" providerId="LiveId" clId="{1FCD28E5-E868-4621-BAE3-DA1201288C77}" dt="2020-03-28T05:15:53.547" v="20224" actId="478"/>
          <ac:spMkLst>
            <pc:docMk/>
            <pc:sldMk cId="1120079905" sldId="806"/>
            <ac:spMk id="6" creationId="{9B875430-CB44-428D-ACC9-FDCDFECBEC38}"/>
          </ac:spMkLst>
        </pc:spChg>
        <pc:spChg chg="del">
          <ac:chgData name="Matt Kayrish" userId="86b0ed96aac4a264" providerId="LiveId" clId="{1FCD28E5-E868-4621-BAE3-DA1201288C77}" dt="2020-03-15T23:45:08.928" v="9512" actId="478"/>
          <ac:spMkLst>
            <pc:docMk/>
            <pc:sldMk cId="1120079905" sldId="806"/>
            <ac:spMk id="12" creationId="{DC57133D-7093-4FFE-A39D-572EE929B8BC}"/>
          </ac:spMkLst>
        </pc:spChg>
        <pc:spChg chg="add mod">
          <ac:chgData name="Matt Kayrish" userId="86b0ed96aac4a264" providerId="LiveId" clId="{1FCD28E5-E868-4621-BAE3-DA1201288C77}" dt="2020-03-28T05:15:12.184" v="20222" actId="1037"/>
          <ac:spMkLst>
            <pc:docMk/>
            <pc:sldMk cId="1120079905" sldId="806"/>
            <ac:spMk id="13" creationId="{0EBEB30E-5843-4D2D-8EF8-49A74FEAE715}"/>
          </ac:spMkLst>
        </pc:spChg>
        <pc:spChg chg="add del mod">
          <ac:chgData name="Matt Kayrish" userId="86b0ed96aac4a264" providerId="LiveId" clId="{1FCD28E5-E868-4621-BAE3-DA1201288C77}" dt="2020-03-16T00:02:00.732" v="9880" actId="478"/>
          <ac:spMkLst>
            <pc:docMk/>
            <pc:sldMk cId="1120079905" sldId="806"/>
            <ac:spMk id="14" creationId="{9B36BB60-8F25-4657-9427-E9DB021B59FA}"/>
          </ac:spMkLst>
        </pc:spChg>
        <pc:graphicFrameChg chg="add mod modGraphic">
          <ac:chgData name="Matt Kayrish" userId="86b0ed96aac4a264" providerId="LiveId" clId="{1FCD28E5-E868-4621-BAE3-DA1201288C77}" dt="2020-03-28T05:23:03.961" v="20331" actId="20577"/>
          <ac:graphicFrameMkLst>
            <pc:docMk/>
            <pc:sldMk cId="1120079905" sldId="806"/>
            <ac:graphicFrameMk id="9" creationId="{E672359F-0A13-449F-9001-955335D95A13}"/>
          </ac:graphicFrameMkLst>
        </pc:graphicFrameChg>
        <pc:picChg chg="add del mod">
          <ac:chgData name="Matt Kayrish" userId="86b0ed96aac4a264" providerId="LiveId" clId="{1FCD28E5-E868-4621-BAE3-DA1201288C77}" dt="2020-03-28T05:14:06.074" v="20086" actId="478"/>
          <ac:picMkLst>
            <pc:docMk/>
            <pc:sldMk cId="1120079905" sldId="806"/>
            <ac:picMk id="3" creationId="{588A84C7-9032-4861-83E0-ACA07078A32D}"/>
          </ac:picMkLst>
        </pc:picChg>
        <pc:picChg chg="add del mod">
          <ac:chgData name="Matt Kayrish" userId="86b0ed96aac4a264" providerId="LiveId" clId="{1FCD28E5-E868-4621-BAE3-DA1201288C77}" dt="2020-03-15T23:57:58.720" v="9519" actId="478"/>
          <ac:picMkLst>
            <pc:docMk/>
            <pc:sldMk cId="1120079905" sldId="806"/>
            <ac:picMk id="4" creationId="{6C23B016-CA8E-4489-B39B-81E55A46EF01}"/>
          </ac:picMkLst>
        </pc:picChg>
        <pc:picChg chg="add mod ord">
          <ac:chgData name="Matt Kayrish" userId="86b0ed96aac4a264" providerId="LiveId" clId="{1FCD28E5-E868-4621-BAE3-DA1201288C77}" dt="2020-03-28T05:15:05.170" v="20188" actId="1038"/>
          <ac:picMkLst>
            <pc:docMk/>
            <pc:sldMk cId="1120079905" sldId="806"/>
            <ac:picMk id="4" creationId="{AB6A74F7-7D5F-4EB7-A16F-863981DBDC5E}"/>
          </ac:picMkLst>
        </pc:picChg>
        <pc:picChg chg="del">
          <ac:chgData name="Matt Kayrish" userId="86b0ed96aac4a264" providerId="LiveId" clId="{1FCD28E5-E868-4621-BAE3-DA1201288C77}" dt="2020-03-15T23:45:06.776" v="9511" actId="478"/>
          <ac:picMkLst>
            <pc:docMk/>
            <pc:sldMk cId="1120079905" sldId="806"/>
            <ac:picMk id="5" creationId="{32FA571E-F7D3-409F-89D2-C501F959E126}"/>
          </ac:picMkLst>
        </pc:picChg>
        <pc:picChg chg="del">
          <ac:chgData name="Matt Kayrish" userId="86b0ed96aac4a264" providerId="LiveId" clId="{1FCD28E5-E868-4621-BAE3-DA1201288C77}" dt="2020-03-15T23:45:05.928" v="9510" actId="478"/>
          <ac:picMkLst>
            <pc:docMk/>
            <pc:sldMk cId="1120079905" sldId="806"/>
            <ac:picMk id="11" creationId="{C4A563CA-E3C0-44F5-8BC9-85DC60815E6E}"/>
          </ac:picMkLst>
        </pc:picChg>
        <pc:cxnChg chg="del">
          <ac:chgData name="Matt Kayrish" userId="86b0ed96aac4a264" providerId="LiveId" clId="{1FCD28E5-E868-4621-BAE3-DA1201288C77}" dt="2020-03-15T23:45:10.321" v="9513" actId="478"/>
          <ac:cxnSpMkLst>
            <pc:docMk/>
            <pc:sldMk cId="1120079905" sldId="806"/>
            <ac:cxnSpMk id="9" creationId="{D7B776B6-ACAB-4BC1-B015-1897AE07EA03}"/>
          </ac:cxnSpMkLst>
        </pc:cxnChg>
      </pc:sldChg>
      <pc:sldChg chg="addSp delSp modSp add">
        <pc:chgData name="Matt Kayrish" userId="86b0ed96aac4a264" providerId="LiveId" clId="{1FCD28E5-E868-4621-BAE3-DA1201288C77}" dt="2020-03-16T02:46:24.684" v="14761" actId="20577"/>
        <pc:sldMkLst>
          <pc:docMk/>
          <pc:sldMk cId="1019682097" sldId="807"/>
        </pc:sldMkLst>
        <pc:spChg chg="add mod">
          <ac:chgData name="Matt Kayrish" userId="86b0ed96aac4a264" providerId="LiveId" clId="{1FCD28E5-E868-4621-BAE3-DA1201288C77}" dt="2020-03-16T02:46:24.684" v="14761" actId="20577"/>
          <ac:spMkLst>
            <pc:docMk/>
            <pc:sldMk cId="1019682097" sldId="807"/>
            <ac:spMk id="9" creationId="{AD267309-8E24-4CAD-9BFE-38B838F9FD2E}"/>
          </ac:spMkLst>
        </pc:spChg>
        <pc:picChg chg="del">
          <ac:chgData name="Matt Kayrish" userId="86b0ed96aac4a264" providerId="LiveId" clId="{1FCD28E5-E868-4621-BAE3-DA1201288C77}" dt="2020-03-16T00:05:31.370" v="9887" actId="478"/>
          <ac:picMkLst>
            <pc:docMk/>
            <pc:sldMk cId="1019682097" sldId="807"/>
            <ac:picMk id="13" creationId="{72D6E8A4-D1B0-42C4-AC43-997245372E57}"/>
          </ac:picMkLst>
        </pc:picChg>
        <pc:picChg chg="del">
          <ac:chgData name="Matt Kayrish" userId="86b0ed96aac4a264" providerId="LiveId" clId="{1FCD28E5-E868-4621-BAE3-DA1201288C77}" dt="2020-03-16T00:05:35.086" v="9889" actId="478"/>
          <ac:picMkLst>
            <pc:docMk/>
            <pc:sldMk cId="1019682097" sldId="807"/>
            <ac:picMk id="14" creationId="{EB68730C-0C09-43A3-8309-BDCE92F9F326}"/>
          </ac:picMkLst>
        </pc:picChg>
        <pc:cxnChg chg="del mod">
          <ac:chgData name="Matt Kayrish" userId="86b0ed96aac4a264" providerId="LiveId" clId="{1FCD28E5-E868-4621-BAE3-DA1201288C77}" dt="2020-03-16T00:05:33.510" v="9888" actId="478"/>
          <ac:cxnSpMkLst>
            <pc:docMk/>
            <pc:sldMk cId="1019682097" sldId="807"/>
            <ac:cxnSpMk id="18" creationId="{7DF892BA-6EFF-4601-B088-2E13D7F702F4}"/>
          </ac:cxnSpMkLst>
        </pc:cxnChg>
      </pc:sldChg>
      <pc:sldChg chg="add del">
        <pc:chgData name="Matt Kayrish" userId="86b0ed96aac4a264" providerId="LiveId" clId="{1FCD28E5-E868-4621-BAE3-DA1201288C77}" dt="2020-03-16T00:02:18.804" v="9885" actId="2696"/>
        <pc:sldMkLst>
          <pc:docMk/>
          <pc:sldMk cId="2046029261" sldId="807"/>
        </pc:sldMkLst>
      </pc:sldChg>
      <pc:sldChg chg="addSp delSp modSp add">
        <pc:chgData name="Matt Kayrish" userId="86b0ed96aac4a264" providerId="LiveId" clId="{1FCD28E5-E868-4621-BAE3-DA1201288C77}" dt="2020-03-16T01:54:54.587" v="12980" actId="1076"/>
        <pc:sldMkLst>
          <pc:docMk/>
          <pc:sldMk cId="3813662907" sldId="808"/>
        </pc:sldMkLst>
        <pc:spChg chg="mod">
          <ac:chgData name="Matt Kayrish" userId="86b0ed96aac4a264" providerId="LiveId" clId="{1FCD28E5-E868-4621-BAE3-DA1201288C77}" dt="2020-03-16T01:24:58.720" v="12787" actId="20577"/>
          <ac:spMkLst>
            <pc:docMk/>
            <pc:sldMk cId="3813662907" sldId="808"/>
            <ac:spMk id="2" creationId="{00000000-0000-0000-0000-000000000000}"/>
          </ac:spMkLst>
        </pc:spChg>
        <pc:spChg chg="del mod">
          <ac:chgData name="Matt Kayrish" userId="86b0ed96aac4a264" providerId="LiveId" clId="{1FCD28E5-E868-4621-BAE3-DA1201288C77}" dt="2020-03-16T01:20:30.708" v="12737" actId="478"/>
          <ac:spMkLst>
            <pc:docMk/>
            <pc:sldMk cId="3813662907" sldId="808"/>
            <ac:spMk id="9" creationId="{AD267309-8E24-4CAD-9BFE-38B838F9FD2E}"/>
          </ac:spMkLst>
        </pc:spChg>
        <pc:picChg chg="del">
          <ac:chgData name="Matt Kayrish" userId="86b0ed96aac4a264" providerId="LiveId" clId="{1FCD28E5-E868-4621-BAE3-DA1201288C77}" dt="2020-03-16T00:24:06.154" v="10439" actId="478"/>
          <ac:picMkLst>
            <pc:docMk/>
            <pc:sldMk cId="3813662907" sldId="808"/>
            <ac:picMk id="3" creationId="{E54E8DA2-4CC3-474A-8EFF-A7BE36AA989B}"/>
          </ac:picMkLst>
        </pc:picChg>
        <pc:picChg chg="add del mod">
          <ac:chgData name="Matt Kayrish" userId="86b0ed96aac4a264" providerId="LiveId" clId="{1FCD28E5-E868-4621-BAE3-DA1201288C77}" dt="2020-03-16T01:46:24.152" v="12956" actId="478"/>
          <ac:picMkLst>
            <pc:docMk/>
            <pc:sldMk cId="3813662907" sldId="808"/>
            <ac:picMk id="4" creationId="{B0345056-D519-4C0A-AF0B-5436C6205043}"/>
          </ac:picMkLst>
        </pc:picChg>
        <pc:picChg chg="add del mod">
          <ac:chgData name="Matt Kayrish" userId="86b0ed96aac4a264" providerId="LiveId" clId="{1FCD28E5-E868-4621-BAE3-DA1201288C77}" dt="2020-03-16T01:51:03.707" v="12971" actId="478"/>
          <ac:picMkLst>
            <pc:docMk/>
            <pc:sldMk cId="3813662907" sldId="808"/>
            <ac:picMk id="5" creationId="{7880306C-542E-4C44-8148-BD39B53B7FD9}"/>
          </ac:picMkLst>
        </pc:picChg>
        <pc:picChg chg="add del mod">
          <ac:chgData name="Matt Kayrish" userId="86b0ed96aac4a264" providerId="LiveId" clId="{1FCD28E5-E868-4621-BAE3-DA1201288C77}" dt="2020-03-16T01:54:46.060" v="12977" actId="478"/>
          <ac:picMkLst>
            <pc:docMk/>
            <pc:sldMk cId="3813662907" sldId="808"/>
            <ac:picMk id="6" creationId="{CA4EC47F-58D2-458D-883C-623433D4B43E}"/>
          </ac:picMkLst>
        </pc:picChg>
        <pc:picChg chg="add mod">
          <ac:chgData name="Matt Kayrish" userId="86b0ed96aac4a264" providerId="LiveId" clId="{1FCD28E5-E868-4621-BAE3-DA1201288C77}" dt="2020-03-16T01:54:54.587" v="12980" actId="1076"/>
          <ac:picMkLst>
            <pc:docMk/>
            <pc:sldMk cId="3813662907" sldId="808"/>
            <ac:picMk id="10" creationId="{09DA2407-EBBF-4DBE-B438-22523C083A5B}"/>
          </ac:picMkLst>
        </pc:picChg>
      </pc:sldChg>
      <pc:sldChg chg="addSp delSp modSp add">
        <pc:chgData name="Matt Kayrish" userId="86b0ed96aac4a264" providerId="LiveId" clId="{1FCD28E5-E868-4621-BAE3-DA1201288C77}" dt="2020-03-16T00:47:04.434" v="11904" actId="6549"/>
        <pc:sldMkLst>
          <pc:docMk/>
          <pc:sldMk cId="211554523" sldId="809"/>
        </pc:sldMkLst>
        <pc:spChg chg="mod">
          <ac:chgData name="Matt Kayrish" userId="86b0ed96aac4a264" providerId="LiveId" clId="{1FCD28E5-E868-4621-BAE3-DA1201288C77}" dt="2020-03-16T00:43:28.037" v="11315" actId="20577"/>
          <ac:spMkLst>
            <pc:docMk/>
            <pc:sldMk cId="211554523" sldId="809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6T00:41:52.336" v="11305" actId="478"/>
          <ac:spMkLst>
            <pc:docMk/>
            <pc:sldMk cId="211554523" sldId="809"/>
            <ac:spMk id="9" creationId="{6E6ACFFB-C546-4F4E-95D0-32A0D0C54E00}"/>
          </ac:spMkLst>
        </pc:spChg>
        <pc:spChg chg="del">
          <ac:chgData name="Matt Kayrish" userId="86b0ed96aac4a264" providerId="LiveId" clId="{1FCD28E5-E868-4621-BAE3-DA1201288C77}" dt="2020-03-16T00:41:57.492" v="11306" actId="478"/>
          <ac:spMkLst>
            <pc:docMk/>
            <pc:sldMk cId="211554523" sldId="809"/>
            <ac:spMk id="10" creationId="{39506A71-B269-48C6-BD08-83D2DD01DE08}"/>
          </ac:spMkLst>
        </pc:spChg>
        <pc:spChg chg="add mod">
          <ac:chgData name="Matt Kayrish" userId="86b0ed96aac4a264" providerId="LiveId" clId="{1FCD28E5-E868-4621-BAE3-DA1201288C77}" dt="2020-03-16T00:44:15.810" v="11364" actId="1037"/>
          <ac:spMkLst>
            <pc:docMk/>
            <pc:sldMk cId="211554523" sldId="809"/>
            <ac:spMk id="12" creationId="{C7DBDCFE-BB30-4D56-8FF2-53817C70808F}"/>
          </ac:spMkLst>
        </pc:spChg>
        <pc:spChg chg="add mod">
          <ac:chgData name="Matt Kayrish" userId="86b0ed96aac4a264" providerId="LiveId" clId="{1FCD28E5-E868-4621-BAE3-DA1201288C77}" dt="2020-03-16T00:44:50.782" v="11449" actId="6549"/>
          <ac:spMkLst>
            <pc:docMk/>
            <pc:sldMk cId="211554523" sldId="809"/>
            <ac:spMk id="14" creationId="{6D159CF6-B492-44A4-9C94-B8EC15C976B2}"/>
          </ac:spMkLst>
        </pc:spChg>
        <pc:spChg chg="add mod">
          <ac:chgData name="Matt Kayrish" userId="86b0ed96aac4a264" providerId="LiveId" clId="{1FCD28E5-E868-4621-BAE3-DA1201288C77}" dt="2020-03-16T00:45:52.149" v="11633" actId="1037"/>
          <ac:spMkLst>
            <pc:docMk/>
            <pc:sldMk cId="211554523" sldId="809"/>
            <ac:spMk id="16" creationId="{CEE75A3A-2E27-4252-AF6F-096066C671CB}"/>
          </ac:spMkLst>
        </pc:spChg>
        <pc:spChg chg="add mod">
          <ac:chgData name="Matt Kayrish" userId="86b0ed96aac4a264" providerId="LiveId" clId="{1FCD28E5-E868-4621-BAE3-DA1201288C77}" dt="2020-03-16T00:46:32.162" v="11818" actId="1036"/>
          <ac:spMkLst>
            <pc:docMk/>
            <pc:sldMk cId="211554523" sldId="809"/>
            <ac:spMk id="19" creationId="{DA695DDC-0235-4051-A41B-F6BAF70B2DA7}"/>
          </ac:spMkLst>
        </pc:spChg>
        <pc:spChg chg="add mod">
          <ac:chgData name="Matt Kayrish" userId="86b0ed96aac4a264" providerId="LiveId" clId="{1FCD28E5-E868-4621-BAE3-DA1201288C77}" dt="2020-03-16T00:47:04.434" v="11904" actId="6549"/>
          <ac:spMkLst>
            <pc:docMk/>
            <pc:sldMk cId="211554523" sldId="809"/>
            <ac:spMk id="23" creationId="{78F35132-3F75-4E4E-82AA-74A076053F87}"/>
          </ac:spMkLst>
        </pc:spChg>
        <pc:picChg chg="del">
          <ac:chgData name="Matt Kayrish" userId="86b0ed96aac4a264" providerId="LiveId" clId="{1FCD28E5-E868-4621-BAE3-DA1201288C77}" dt="2020-03-16T00:41:58.984" v="11307" actId="478"/>
          <ac:picMkLst>
            <pc:docMk/>
            <pc:sldMk cId="211554523" sldId="809"/>
            <ac:picMk id="4" creationId="{9CE5C793-D9F1-45B7-84D2-C901AC1CAF5C}"/>
          </ac:picMkLst>
        </pc:picChg>
        <pc:picChg chg="mod">
          <ac:chgData name="Matt Kayrish" userId="86b0ed96aac4a264" providerId="LiveId" clId="{1FCD28E5-E868-4621-BAE3-DA1201288C77}" dt="2020-03-16T00:43:45.551" v="11316" actId="14100"/>
          <ac:picMkLst>
            <pc:docMk/>
            <pc:sldMk cId="211554523" sldId="809"/>
            <ac:picMk id="5" creationId="{5EDE205F-0551-461D-90FB-927E0D7EDC53}"/>
          </ac:picMkLst>
        </pc:picChg>
        <pc:cxnChg chg="add mod">
          <ac:chgData name="Matt Kayrish" userId="86b0ed96aac4a264" providerId="LiveId" clId="{1FCD28E5-E868-4621-BAE3-DA1201288C77}" dt="2020-03-16T00:43:56.771" v="11319" actId="1035"/>
          <ac:cxnSpMkLst>
            <pc:docMk/>
            <pc:sldMk cId="211554523" sldId="809"/>
            <ac:cxnSpMk id="6" creationId="{D343605D-EA24-4059-97C3-B7A0B220195B}"/>
          </ac:cxnSpMkLst>
        </pc:cxnChg>
        <pc:cxnChg chg="del">
          <ac:chgData name="Matt Kayrish" userId="86b0ed96aac4a264" providerId="LiveId" clId="{1FCD28E5-E868-4621-BAE3-DA1201288C77}" dt="2020-03-16T00:42:01.564" v="11308" actId="478"/>
          <ac:cxnSpMkLst>
            <pc:docMk/>
            <pc:sldMk cId="211554523" sldId="809"/>
            <ac:cxnSpMk id="11" creationId="{1FCF37A0-3A7B-4C66-95DC-9502EBBB194D}"/>
          </ac:cxnSpMkLst>
        </pc:cxnChg>
        <pc:cxnChg chg="add mod">
          <ac:chgData name="Matt Kayrish" userId="86b0ed96aac4a264" providerId="LiveId" clId="{1FCD28E5-E868-4621-BAE3-DA1201288C77}" dt="2020-03-16T00:44:39.573" v="11420" actId="1035"/>
          <ac:cxnSpMkLst>
            <pc:docMk/>
            <pc:sldMk cId="211554523" sldId="809"/>
            <ac:cxnSpMk id="13" creationId="{97071CF4-A239-41F6-87CC-5C51976B7C35}"/>
          </ac:cxnSpMkLst>
        </pc:cxnChg>
        <pc:cxnChg chg="add mod">
          <ac:chgData name="Matt Kayrish" userId="86b0ed96aac4a264" providerId="LiveId" clId="{1FCD28E5-E868-4621-BAE3-DA1201288C77}" dt="2020-03-16T00:45:18.175" v="11512" actId="14100"/>
          <ac:cxnSpMkLst>
            <pc:docMk/>
            <pc:sldMk cId="211554523" sldId="809"/>
            <ac:cxnSpMk id="15" creationId="{D90933E9-B8B8-419E-826B-8A31DA014793}"/>
          </ac:cxnSpMkLst>
        </pc:cxnChg>
        <pc:cxnChg chg="add mod">
          <ac:chgData name="Matt Kayrish" userId="86b0ed96aac4a264" providerId="LiveId" clId="{1FCD28E5-E868-4621-BAE3-DA1201288C77}" dt="2020-03-16T00:46:37.375" v="11819" actId="14100"/>
          <ac:cxnSpMkLst>
            <pc:docMk/>
            <pc:sldMk cId="211554523" sldId="809"/>
            <ac:cxnSpMk id="18" creationId="{A6E53878-520A-447F-B09C-79F4D8E68C0B}"/>
          </ac:cxnSpMkLst>
        </pc:cxnChg>
        <pc:cxnChg chg="add mod">
          <ac:chgData name="Matt Kayrish" userId="86b0ed96aac4a264" providerId="LiveId" clId="{1FCD28E5-E868-4621-BAE3-DA1201288C77}" dt="2020-03-16T00:46:55.882" v="11873" actId="14100"/>
          <ac:cxnSpMkLst>
            <pc:docMk/>
            <pc:sldMk cId="211554523" sldId="809"/>
            <ac:cxnSpMk id="22" creationId="{516FD3C7-EDB1-45B7-B211-3483EFDFBABD}"/>
          </ac:cxnSpMkLst>
        </pc:cxnChg>
      </pc:sldChg>
      <pc:sldChg chg="addSp delSp modSp add">
        <pc:chgData name="Matt Kayrish" userId="86b0ed96aac4a264" providerId="LiveId" clId="{1FCD28E5-E868-4621-BAE3-DA1201288C77}" dt="2020-03-28T21:54:47.118" v="23343" actId="1076"/>
        <pc:sldMkLst>
          <pc:docMk/>
          <pc:sldMk cId="200779697" sldId="810"/>
        </pc:sldMkLst>
        <pc:spChg chg="add mod">
          <ac:chgData name="Matt Kayrish" userId="86b0ed96aac4a264" providerId="LiveId" clId="{1FCD28E5-E868-4621-BAE3-DA1201288C77}" dt="2020-03-28T21:54:28.465" v="23312" actId="692"/>
          <ac:spMkLst>
            <pc:docMk/>
            <pc:sldMk cId="200779697" sldId="810"/>
            <ac:spMk id="5" creationId="{A77E3E59-1977-4E23-A115-525BDF8FC4CC}"/>
          </ac:spMkLst>
        </pc:spChg>
        <pc:spChg chg="add mod">
          <ac:chgData name="Matt Kayrish" userId="86b0ed96aac4a264" providerId="LiveId" clId="{1FCD28E5-E868-4621-BAE3-DA1201288C77}" dt="2020-03-28T21:54:47.118" v="23343" actId="1076"/>
          <ac:spMkLst>
            <pc:docMk/>
            <pc:sldMk cId="200779697" sldId="810"/>
            <ac:spMk id="6" creationId="{CCB9925B-096A-4172-A5B5-E672DACC07D2}"/>
          </ac:spMkLst>
        </pc:spChg>
        <pc:spChg chg="del">
          <ac:chgData name="Matt Kayrish" userId="86b0ed96aac4a264" providerId="LiveId" clId="{1FCD28E5-E868-4621-BAE3-DA1201288C77}" dt="2020-03-16T00:51:07.079" v="11910" actId="478"/>
          <ac:spMkLst>
            <pc:docMk/>
            <pc:sldMk cId="200779697" sldId="810"/>
            <ac:spMk id="12" creationId="{C7DBDCFE-BB30-4D56-8FF2-53817C70808F}"/>
          </ac:spMkLst>
        </pc:spChg>
        <pc:spChg chg="del">
          <ac:chgData name="Matt Kayrish" userId="86b0ed96aac4a264" providerId="LiveId" clId="{1FCD28E5-E868-4621-BAE3-DA1201288C77}" dt="2020-03-16T00:51:07.079" v="11910" actId="478"/>
          <ac:spMkLst>
            <pc:docMk/>
            <pc:sldMk cId="200779697" sldId="810"/>
            <ac:spMk id="14" creationId="{6D159CF6-B492-44A4-9C94-B8EC15C976B2}"/>
          </ac:spMkLst>
        </pc:spChg>
        <pc:spChg chg="del">
          <ac:chgData name="Matt Kayrish" userId="86b0ed96aac4a264" providerId="LiveId" clId="{1FCD28E5-E868-4621-BAE3-DA1201288C77}" dt="2020-03-16T00:51:07.079" v="11910" actId="478"/>
          <ac:spMkLst>
            <pc:docMk/>
            <pc:sldMk cId="200779697" sldId="810"/>
            <ac:spMk id="16" creationId="{CEE75A3A-2E27-4252-AF6F-096066C671CB}"/>
          </ac:spMkLst>
        </pc:spChg>
        <pc:spChg chg="del">
          <ac:chgData name="Matt Kayrish" userId="86b0ed96aac4a264" providerId="LiveId" clId="{1FCD28E5-E868-4621-BAE3-DA1201288C77}" dt="2020-03-16T00:51:07.079" v="11910" actId="478"/>
          <ac:spMkLst>
            <pc:docMk/>
            <pc:sldMk cId="200779697" sldId="810"/>
            <ac:spMk id="19" creationId="{DA695DDC-0235-4051-A41B-F6BAF70B2DA7}"/>
          </ac:spMkLst>
        </pc:spChg>
        <pc:spChg chg="del">
          <ac:chgData name="Matt Kayrish" userId="86b0ed96aac4a264" providerId="LiveId" clId="{1FCD28E5-E868-4621-BAE3-DA1201288C77}" dt="2020-03-16T00:51:07.079" v="11910" actId="478"/>
          <ac:spMkLst>
            <pc:docMk/>
            <pc:sldMk cId="200779697" sldId="810"/>
            <ac:spMk id="23" creationId="{78F35132-3F75-4E4E-82AA-74A076053F87}"/>
          </ac:spMkLst>
        </pc:spChg>
        <pc:grpChg chg="add mod">
          <ac:chgData name="Matt Kayrish" userId="86b0ed96aac4a264" providerId="LiveId" clId="{1FCD28E5-E868-4621-BAE3-DA1201288C77}" dt="2020-03-16T00:57:43.725" v="11920" actId="164"/>
          <ac:grpSpMkLst>
            <pc:docMk/>
            <pc:sldMk cId="200779697" sldId="810"/>
            <ac:grpSpMk id="9" creationId="{47581ABB-2970-4D2E-906C-FED9A4A62B70}"/>
          </ac:grpSpMkLst>
        </pc:grpChg>
        <pc:picChg chg="add mod ord">
          <ac:chgData name="Matt Kayrish" userId="86b0ed96aac4a264" providerId="LiveId" clId="{1FCD28E5-E868-4621-BAE3-DA1201288C77}" dt="2020-03-16T00:57:43.725" v="11920" actId="164"/>
          <ac:picMkLst>
            <pc:docMk/>
            <pc:sldMk cId="200779697" sldId="810"/>
            <ac:picMk id="3" creationId="{735D2FC1-8B70-4AB0-892A-EF18B22B1D0B}"/>
          </ac:picMkLst>
        </pc:picChg>
        <pc:picChg chg="add mod">
          <ac:chgData name="Matt Kayrish" userId="86b0ed96aac4a264" providerId="LiveId" clId="{1FCD28E5-E868-4621-BAE3-DA1201288C77}" dt="2020-03-16T00:57:43.725" v="11920" actId="164"/>
          <ac:picMkLst>
            <pc:docMk/>
            <pc:sldMk cId="200779697" sldId="810"/>
            <ac:picMk id="4" creationId="{CAF032D7-A2B7-410A-AE4B-DE310C0B777C}"/>
          </ac:picMkLst>
        </pc:picChg>
        <pc:picChg chg="del">
          <ac:chgData name="Matt Kayrish" userId="86b0ed96aac4a264" providerId="LiveId" clId="{1FCD28E5-E868-4621-BAE3-DA1201288C77}" dt="2020-03-16T00:47:19.188" v="11906" actId="478"/>
          <ac:picMkLst>
            <pc:docMk/>
            <pc:sldMk cId="200779697" sldId="810"/>
            <ac:picMk id="5" creationId="{5EDE205F-0551-461D-90FB-927E0D7EDC53}"/>
          </ac:picMkLst>
        </pc:picChg>
        <pc:picChg chg="add del mod">
          <ac:chgData name="Matt Kayrish" userId="86b0ed96aac4a264" providerId="LiveId" clId="{1FCD28E5-E868-4621-BAE3-DA1201288C77}" dt="2020-03-16T01:14:06.916" v="11987" actId="478"/>
          <ac:picMkLst>
            <pc:docMk/>
            <pc:sldMk cId="200779697" sldId="810"/>
            <ac:picMk id="10" creationId="{0CC5B794-7879-4C0C-9EFE-48D3A48E2A9E}"/>
          </ac:picMkLst>
        </pc:picChg>
        <pc:cxnChg chg="del">
          <ac:chgData name="Matt Kayrish" userId="86b0ed96aac4a264" providerId="LiveId" clId="{1FCD28E5-E868-4621-BAE3-DA1201288C77}" dt="2020-03-16T00:51:10.087" v="11911" actId="478"/>
          <ac:cxnSpMkLst>
            <pc:docMk/>
            <pc:sldMk cId="200779697" sldId="810"/>
            <ac:cxnSpMk id="6" creationId="{D343605D-EA24-4059-97C3-B7A0B220195B}"/>
          </ac:cxnSpMkLst>
        </pc:cxnChg>
        <pc:cxnChg chg="del">
          <ac:chgData name="Matt Kayrish" userId="86b0ed96aac4a264" providerId="LiveId" clId="{1FCD28E5-E868-4621-BAE3-DA1201288C77}" dt="2020-03-16T00:51:11.568" v="11912" actId="478"/>
          <ac:cxnSpMkLst>
            <pc:docMk/>
            <pc:sldMk cId="200779697" sldId="810"/>
            <ac:cxnSpMk id="13" creationId="{97071CF4-A239-41F6-87CC-5C51976B7C35}"/>
          </ac:cxnSpMkLst>
        </pc:cxnChg>
        <pc:cxnChg chg="del">
          <ac:chgData name="Matt Kayrish" userId="86b0ed96aac4a264" providerId="LiveId" clId="{1FCD28E5-E868-4621-BAE3-DA1201288C77}" dt="2020-03-16T00:51:07.079" v="11910" actId="478"/>
          <ac:cxnSpMkLst>
            <pc:docMk/>
            <pc:sldMk cId="200779697" sldId="810"/>
            <ac:cxnSpMk id="15" creationId="{D90933E9-B8B8-419E-826B-8A31DA014793}"/>
          </ac:cxnSpMkLst>
        </pc:cxnChg>
        <pc:cxnChg chg="del">
          <ac:chgData name="Matt Kayrish" userId="86b0ed96aac4a264" providerId="LiveId" clId="{1FCD28E5-E868-4621-BAE3-DA1201288C77}" dt="2020-03-16T00:51:13.333" v="11913" actId="478"/>
          <ac:cxnSpMkLst>
            <pc:docMk/>
            <pc:sldMk cId="200779697" sldId="810"/>
            <ac:cxnSpMk id="18" creationId="{A6E53878-520A-447F-B09C-79F4D8E68C0B}"/>
          </ac:cxnSpMkLst>
        </pc:cxnChg>
        <pc:cxnChg chg="del">
          <ac:chgData name="Matt Kayrish" userId="86b0ed96aac4a264" providerId="LiveId" clId="{1FCD28E5-E868-4621-BAE3-DA1201288C77}" dt="2020-03-16T00:51:07.079" v="11910" actId="478"/>
          <ac:cxnSpMkLst>
            <pc:docMk/>
            <pc:sldMk cId="200779697" sldId="810"/>
            <ac:cxnSpMk id="22" creationId="{516FD3C7-EDB1-45B7-B211-3483EFDFBABD}"/>
          </ac:cxnSpMkLst>
        </pc:cxnChg>
      </pc:sldChg>
      <pc:sldChg chg="addSp delSp modSp add">
        <pc:chgData name="Matt Kayrish" userId="86b0ed96aac4a264" providerId="LiveId" clId="{1FCD28E5-E868-4621-BAE3-DA1201288C77}" dt="2020-03-28T21:55:23.863" v="23400" actId="1035"/>
        <pc:sldMkLst>
          <pc:docMk/>
          <pc:sldMk cId="2214508168" sldId="811"/>
        </pc:sldMkLst>
        <pc:spChg chg="add mod">
          <ac:chgData name="Matt Kayrish" userId="86b0ed96aac4a264" providerId="LiveId" clId="{1FCD28E5-E868-4621-BAE3-DA1201288C77}" dt="2020-03-28T21:55:18.605" v="23385" actId="1038"/>
          <ac:spMkLst>
            <pc:docMk/>
            <pc:sldMk cId="2214508168" sldId="811"/>
            <ac:spMk id="9" creationId="{0B78505C-FA3D-4CC2-8C5D-F9AEDB71D583}"/>
          </ac:spMkLst>
        </pc:spChg>
        <pc:spChg chg="add mod">
          <ac:chgData name="Matt Kayrish" userId="86b0ed96aac4a264" providerId="LiveId" clId="{1FCD28E5-E868-4621-BAE3-DA1201288C77}" dt="2020-03-28T21:55:23.863" v="23400" actId="1035"/>
          <ac:spMkLst>
            <pc:docMk/>
            <pc:sldMk cId="2214508168" sldId="811"/>
            <ac:spMk id="10" creationId="{F182C5C8-2FEB-4E57-9591-57F9AEFC0A6E}"/>
          </ac:spMkLst>
        </pc:spChg>
        <pc:grpChg chg="del">
          <ac:chgData name="Matt Kayrish" userId="86b0ed96aac4a264" providerId="LiveId" clId="{1FCD28E5-E868-4621-BAE3-DA1201288C77}" dt="2020-03-16T01:11:49.405" v="11948" actId="478"/>
          <ac:grpSpMkLst>
            <pc:docMk/>
            <pc:sldMk cId="2214508168" sldId="811"/>
            <ac:grpSpMk id="9" creationId="{47581ABB-2970-4D2E-906C-FED9A4A62B70}"/>
          </ac:grpSpMkLst>
        </pc:grpChg>
        <pc:grpChg chg="add mod">
          <ac:chgData name="Matt Kayrish" userId="86b0ed96aac4a264" providerId="LiveId" clId="{1FCD28E5-E868-4621-BAE3-DA1201288C77}" dt="2020-03-16T01:14:25.633" v="12059" actId="14100"/>
          <ac:grpSpMkLst>
            <pc:docMk/>
            <pc:sldMk cId="2214508168" sldId="811"/>
            <ac:grpSpMk id="11" creationId="{3C0BCA7E-F7CD-4C01-8B89-C06C53CD601D}"/>
          </ac:grpSpMkLst>
        </pc:grpChg>
        <pc:picChg chg="add mod">
          <ac:chgData name="Matt Kayrish" userId="86b0ed96aac4a264" providerId="LiveId" clId="{1FCD28E5-E868-4621-BAE3-DA1201288C77}" dt="2020-03-16T01:12:47.889" v="11985" actId="164"/>
          <ac:picMkLst>
            <pc:docMk/>
            <pc:sldMk cId="2214508168" sldId="811"/>
            <ac:picMk id="5" creationId="{5CFD6BCC-3AB3-4CF3-96AB-D7A8F4713D7C}"/>
          </ac:picMkLst>
        </pc:picChg>
        <pc:picChg chg="add mod">
          <ac:chgData name="Matt Kayrish" userId="86b0ed96aac4a264" providerId="LiveId" clId="{1FCD28E5-E868-4621-BAE3-DA1201288C77}" dt="2020-03-16T01:12:47.889" v="11985" actId="164"/>
          <ac:picMkLst>
            <pc:docMk/>
            <pc:sldMk cId="2214508168" sldId="811"/>
            <ac:picMk id="6" creationId="{039CC4F5-BBD3-4201-88EF-18B3CE7303FA}"/>
          </ac:picMkLst>
        </pc:picChg>
        <pc:picChg chg="del">
          <ac:chgData name="Matt Kayrish" userId="86b0ed96aac4a264" providerId="LiveId" clId="{1FCD28E5-E868-4621-BAE3-DA1201288C77}" dt="2020-03-16T01:11:51.473" v="11949" actId="478"/>
          <ac:picMkLst>
            <pc:docMk/>
            <pc:sldMk cId="2214508168" sldId="811"/>
            <ac:picMk id="10" creationId="{0CC5B794-7879-4C0C-9EFE-48D3A48E2A9E}"/>
          </ac:picMkLst>
        </pc:picChg>
      </pc:sldChg>
      <pc:sldChg chg="addSp delSp modSp add">
        <pc:chgData name="Matt Kayrish" userId="86b0ed96aac4a264" providerId="LiveId" clId="{1FCD28E5-E868-4621-BAE3-DA1201288C77}" dt="2020-03-28T21:55:31.148" v="23419" actId="1037"/>
        <pc:sldMkLst>
          <pc:docMk/>
          <pc:sldMk cId="183397502" sldId="812"/>
        </pc:sldMkLst>
        <pc:spChg chg="add mod">
          <ac:chgData name="Matt Kayrish" userId="86b0ed96aac4a264" providerId="LiveId" clId="{1FCD28E5-E868-4621-BAE3-DA1201288C77}" dt="2020-03-28T21:55:06.251" v="23346" actId="14100"/>
          <ac:spMkLst>
            <pc:docMk/>
            <pc:sldMk cId="183397502" sldId="812"/>
            <ac:spMk id="6" creationId="{69B96401-5718-4958-8EC3-A00F76A4E854}"/>
          </ac:spMkLst>
        </pc:spChg>
        <pc:spChg chg="add mod">
          <ac:chgData name="Matt Kayrish" userId="86b0ed96aac4a264" providerId="LiveId" clId="{1FCD28E5-E868-4621-BAE3-DA1201288C77}" dt="2020-03-28T21:55:31.148" v="23419" actId="1037"/>
          <ac:spMkLst>
            <pc:docMk/>
            <pc:sldMk cId="183397502" sldId="812"/>
            <ac:spMk id="9" creationId="{F1755A3B-DA84-4046-B0AB-69D107A78F9A}"/>
          </ac:spMkLst>
        </pc:spChg>
        <pc:grpChg chg="del">
          <ac:chgData name="Matt Kayrish" userId="86b0ed96aac4a264" providerId="LiveId" clId="{1FCD28E5-E868-4621-BAE3-DA1201288C77}" dt="2020-03-16T01:14:11.728" v="11988" actId="478"/>
          <ac:grpSpMkLst>
            <pc:docMk/>
            <pc:sldMk cId="183397502" sldId="812"/>
            <ac:grpSpMk id="9" creationId="{47581ABB-2970-4D2E-906C-FED9A4A62B70}"/>
          </ac:grpSpMkLst>
        </pc:grpChg>
        <pc:picChg chg="mod">
          <ac:chgData name="Matt Kayrish" userId="86b0ed96aac4a264" providerId="LiveId" clId="{1FCD28E5-E868-4621-BAE3-DA1201288C77}" dt="2020-03-16T01:14:20.227" v="12058" actId="14100"/>
          <ac:picMkLst>
            <pc:docMk/>
            <pc:sldMk cId="183397502" sldId="812"/>
            <ac:picMk id="10" creationId="{0CC5B794-7879-4C0C-9EFE-48D3A48E2A9E}"/>
          </ac:picMkLst>
        </pc:picChg>
      </pc:sldChg>
      <pc:sldChg chg="addSp delSp modSp add">
        <pc:chgData name="Matt Kayrish" userId="86b0ed96aac4a264" providerId="LiveId" clId="{1FCD28E5-E868-4621-BAE3-DA1201288C77}" dt="2020-03-16T01:16:12.446" v="12068" actId="11529"/>
        <pc:sldMkLst>
          <pc:docMk/>
          <pc:sldMk cId="4125540987" sldId="813"/>
        </pc:sldMkLst>
        <pc:grpChg chg="del">
          <ac:chgData name="Matt Kayrish" userId="86b0ed96aac4a264" providerId="LiveId" clId="{1FCD28E5-E868-4621-BAE3-DA1201288C77}" dt="2020-03-16T01:15:19.637" v="12061" actId="478"/>
          <ac:grpSpMkLst>
            <pc:docMk/>
            <pc:sldMk cId="4125540987" sldId="813"/>
            <ac:grpSpMk id="11" creationId="{3C0BCA7E-F7CD-4C01-8B89-C06C53CD601D}"/>
          </ac:grpSpMkLst>
        </pc:grpChg>
        <pc:picChg chg="add mod">
          <ac:chgData name="Matt Kayrish" userId="86b0ed96aac4a264" providerId="LiveId" clId="{1FCD28E5-E868-4621-BAE3-DA1201288C77}" dt="2020-03-16T01:16:02.615" v="12067" actId="1076"/>
          <ac:picMkLst>
            <pc:docMk/>
            <pc:sldMk cId="4125540987" sldId="813"/>
            <ac:picMk id="3" creationId="{6C0D2CB9-9C56-4D03-B209-21497EC3ADDE}"/>
          </ac:picMkLst>
        </pc:picChg>
        <pc:picChg chg="add mod">
          <ac:chgData name="Matt Kayrish" userId="86b0ed96aac4a264" providerId="LiveId" clId="{1FCD28E5-E868-4621-BAE3-DA1201288C77}" dt="2020-03-16T01:15:58.976" v="12066" actId="1076"/>
          <ac:picMkLst>
            <pc:docMk/>
            <pc:sldMk cId="4125540987" sldId="813"/>
            <ac:picMk id="4" creationId="{30DA7B37-C7E3-4138-B42C-209996D38508}"/>
          </ac:picMkLst>
        </pc:picChg>
        <pc:cxnChg chg="add mod">
          <ac:chgData name="Matt Kayrish" userId="86b0ed96aac4a264" providerId="LiveId" clId="{1FCD28E5-E868-4621-BAE3-DA1201288C77}" dt="2020-03-16T01:16:12.446" v="12068" actId="11529"/>
          <ac:cxnSpMkLst>
            <pc:docMk/>
            <pc:sldMk cId="4125540987" sldId="813"/>
            <ac:cxnSpMk id="10" creationId="{D7530840-58B8-4E90-8913-7267AE67B50D}"/>
          </ac:cxnSpMkLst>
        </pc:cxnChg>
      </pc:sldChg>
      <pc:sldChg chg="addSp delSp modSp add">
        <pc:chgData name="Matt Kayrish" userId="86b0ed96aac4a264" providerId="LiveId" clId="{1FCD28E5-E868-4621-BAE3-DA1201288C77}" dt="2020-03-16T01:29:06.838" v="12792" actId="1076"/>
        <pc:sldMkLst>
          <pc:docMk/>
          <pc:sldMk cId="545645213" sldId="814"/>
        </pc:sldMkLst>
        <pc:picChg chg="add mod">
          <ac:chgData name="Matt Kayrish" userId="86b0ed96aac4a264" providerId="LiveId" clId="{1FCD28E5-E868-4621-BAE3-DA1201288C77}" dt="2020-03-16T01:29:06.838" v="12792" actId="1076"/>
          <ac:picMkLst>
            <pc:docMk/>
            <pc:sldMk cId="545645213" sldId="814"/>
            <ac:picMk id="3" creationId="{61AFDD5A-8812-41DA-8927-158BA84F13B3}"/>
          </ac:picMkLst>
        </pc:picChg>
        <pc:picChg chg="del">
          <ac:chgData name="Matt Kayrish" userId="86b0ed96aac4a264" providerId="LiveId" clId="{1FCD28E5-E868-4621-BAE3-DA1201288C77}" dt="2020-03-16T01:28:55.425" v="12789" actId="478"/>
          <ac:picMkLst>
            <pc:docMk/>
            <pc:sldMk cId="545645213" sldId="814"/>
            <ac:picMk id="4" creationId="{B0345056-D519-4C0A-AF0B-5436C6205043}"/>
          </ac:picMkLst>
        </pc:picChg>
      </pc:sldChg>
      <pc:sldChg chg="addSp delSp modSp add">
        <pc:chgData name="Matt Kayrish" userId="86b0ed96aac4a264" providerId="LiveId" clId="{1FCD28E5-E868-4621-BAE3-DA1201288C77}" dt="2020-03-16T02:12:52.169" v="13421" actId="6549"/>
        <pc:sldMkLst>
          <pc:docMk/>
          <pc:sldMk cId="1252987014" sldId="815"/>
        </pc:sldMkLst>
        <pc:spChg chg="mod">
          <ac:chgData name="Matt Kayrish" userId="86b0ed96aac4a264" providerId="LiveId" clId="{1FCD28E5-E868-4621-BAE3-DA1201288C77}" dt="2020-03-16T02:12:52.169" v="13421" actId="6549"/>
          <ac:spMkLst>
            <pc:docMk/>
            <pc:sldMk cId="1252987014" sldId="815"/>
            <ac:spMk id="2" creationId="{990C7979-2B96-4327-A569-7D16ECC98ED8}"/>
          </ac:spMkLst>
        </pc:spChg>
        <pc:spChg chg="del">
          <ac:chgData name="Matt Kayrish" userId="86b0ed96aac4a264" providerId="LiveId" clId="{1FCD28E5-E868-4621-BAE3-DA1201288C77}" dt="2020-03-16T01:29:53.013" v="12802" actId="478"/>
          <ac:spMkLst>
            <pc:docMk/>
            <pc:sldMk cId="1252987014" sldId="815"/>
            <ac:spMk id="3" creationId="{E9201F73-2141-4EB9-80DC-31A6B9648703}"/>
          </ac:spMkLst>
        </pc:spChg>
        <pc:graphicFrameChg chg="add mod modGraphic">
          <ac:chgData name="Matt Kayrish" userId="86b0ed96aac4a264" providerId="LiveId" clId="{1FCD28E5-E868-4621-BAE3-DA1201288C77}" dt="2020-03-16T02:12:02.781" v="13114" actId="20577"/>
          <ac:graphicFrameMkLst>
            <pc:docMk/>
            <pc:sldMk cId="1252987014" sldId="815"/>
            <ac:graphicFrameMk id="4" creationId="{DABA31EA-990E-4114-B038-EB5B08C6158D}"/>
          </ac:graphicFrameMkLst>
        </pc:graphicFrameChg>
      </pc:sldChg>
      <pc:sldChg chg="addSp delSp modSp add ord">
        <pc:chgData name="Matt Kayrish" userId="86b0ed96aac4a264" providerId="LiveId" clId="{1FCD28E5-E868-4621-BAE3-DA1201288C77}" dt="2020-03-16T01:55:42.783" v="12984" actId="1076"/>
        <pc:sldMkLst>
          <pc:docMk/>
          <pc:sldMk cId="4174187661" sldId="816"/>
        </pc:sldMkLst>
        <pc:spChg chg="mod">
          <ac:chgData name="Matt Kayrish" userId="86b0ed96aac4a264" providerId="LiveId" clId="{1FCD28E5-E868-4621-BAE3-DA1201288C77}" dt="2020-03-16T01:38:12.112" v="12899" actId="6549"/>
          <ac:spMkLst>
            <pc:docMk/>
            <pc:sldMk cId="4174187661" sldId="816"/>
            <ac:spMk id="2" creationId="{00000000-0000-0000-0000-000000000000}"/>
          </ac:spMkLst>
        </pc:spChg>
        <pc:picChg chg="add del mod">
          <ac:chgData name="Matt Kayrish" userId="86b0ed96aac4a264" providerId="LiveId" clId="{1FCD28E5-E868-4621-BAE3-DA1201288C77}" dt="2020-03-16T01:48:16.530" v="12963" actId="478"/>
          <ac:picMkLst>
            <pc:docMk/>
            <pc:sldMk cId="4174187661" sldId="816"/>
            <ac:picMk id="3" creationId="{AFF2AC4B-6D12-4249-97FF-62F00DC4EF4D}"/>
          </ac:picMkLst>
        </pc:picChg>
        <pc:picChg chg="del">
          <ac:chgData name="Matt Kayrish" userId="86b0ed96aac4a264" providerId="LiveId" clId="{1FCD28E5-E868-4621-BAE3-DA1201288C77}" dt="2020-03-16T01:37:52.554" v="12874" actId="478"/>
          <ac:picMkLst>
            <pc:docMk/>
            <pc:sldMk cId="4174187661" sldId="816"/>
            <ac:picMk id="4" creationId="{B0345056-D519-4C0A-AF0B-5436C6205043}"/>
          </ac:picMkLst>
        </pc:picChg>
        <pc:picChg chg="add del mod">
          <ac:chgData name="Matt Kayrish" userId="86b0ed96aac4a264" providerId="LiveId" clId="{1FCD28E5-E868-4621-BAE3-DA1201288C77}" dt="2020-03-16T01:51:35.548" v="12974" actId="478"/>
          <ac:picMkLst>
            <pc:docMk/>
            <pc:sldMk cId="4174187661" sldId="816"/>
            <ac:picMk id="5" creationId="{61BA9C5F-E7F1-4AB4-93B9-D8414F20328F}"/>
          </ac:picMkLst>
        </pc:picChg>
        <pc:picChg chg="add del mod">
          <ac:chgData name="Matt Kayrish" userId="86b0ed96aac4a264" providerId="LiveId" clId="{1FCD28E5-E868-4621-BAE3-DA1201288C77}" dt="2020-03-16T01:55:37.245" v="12981" actId="478"/>
          <ac:picMkLst>
            <pc:docMk/>
            <pc:sldMk cId="4174187661" sldId="816"/>
            <ac:picMk id="6" creationId="{C43989DB-0B96-4077-9C5D-BFB00C693D6E}"/>
          </ac:picMkLst>
        </pc:picChg>
        <pc:picChg chg="add mod">
          <ac:chgData name="Matt Kayrish" userId="86b0ed96aac4a264" providerId="LiveId" clId="{1FCD28E5-E868-4621-BAE3-DA1201288C77}" dt="2020-03-16T01:55:42.783" v="12984" actId="1076"/>
          <ac:picMkLst>
            <pc:docMk/>
            <pc:sldMk cId="4174187661" sldId="816"/>
            <ac:picMk id="9" creationId="{F0336E36-70FB-45FC-85AC-7FF3C5617207}"/>
          </ac:picMkLst>
        </pc:picChg>
      </pc:sldChg>
      <pc:sldChg chg="addSp delSp modSp add ord">
        <pc:chgData name="Matt Kayrish" userId="86b0ed96aac4a264" providerId="LiveId" clId="{1FCD28E5-E868-4621-BAE3-DA1201288C77}" dt="2020-03-16T01:39:07.141" v="12926" actId="1076"/>
        <pc:sldMkLst>
          <pc:docMk/>
          <pc:sldMk cId="2435860015" sldId="817"/>
        </pc:sldMkLst>
        <pc:spChg chg="mod">
          <ac:chgData name="Matt Kayrish" userId="86b0ed96aac4a264" providerId="LiveId" clId="{1FCD28E5-E868-4621-BAE3-DA1201288C77}" dt="2020-03-16T01:38:33.243" v="12923" actId="6549"/>
          <ac:spMkLst>
            <pc:docMk/>
            <pc:sldMk cId="2435860015" sldId="817"/>
            <ac:spMk id="2" creationId="{00000000-0000-0000-0000-000000000000}"/>
          </ac:spMkLst>
        </pc:spChg>
        <pc:picChg chg="del">
          <ac:chgData name="Matt Kayrish" userId="86b0ed96aac4a264" providerId="LiveId" clId="{1FCD28E5-E868-4621-BAE3-DA1201288C77}" dt="2020-03-16T01:38:27.288" v="12903" actId="478"/>
          <ac:picMkLst>
            <pc:docMk/>
            <pc:sldMk cId="2435860015" sldId="817"/>
            <ac:picMk id="3" creationId="{61AFDD5A-8812-41DA-8927-158BA84F13B3}"/>
          </ac:picMkLst>
        </pc:picChg>
        <pc:picChg chg="add mod">
          <ac:chgData name="Matt Kayrish" userId="86b0ed96aac4a264" providerId="LiveId" clId="{1FCD28E5-E868-4621-BAE3-DA1201288C77}" dt="2020-03-16T01:39:07.141" v="12926" actId="1076"/>
          <ac:picMkLst>
            <pc:docMk/>
            <pc:sldMk cId="2435860015" sldId="817"/>
            <ac:picMk id="4" creationId="{593DEA4A-E40A-4C7F-AC87-49CC9ACDB2FC}"/>
          </ac:picMkLst>
        </pc:picChg>
      </pc:sldChg>
      <pc:sldChg chg="addSp delSp modSp">
        <pc:chgData name="Matt Kayrish" userId="86b0ed96aac4a264" providerId="LiveId" clId="{1FCD28E5-E868-4621-BAE3-DA1201288C77}" dt="2020-03-16T01:57:10.254" v="12987" actId="1076"/>
        <pc:sldMkLst>
          <pc:docMk/>
          <pc:sldMk cId="973820546" sldId="818"/>
        </pc:sldMkLst>
        <pc:spChg chg="mod">
          <ac:chgData name="Matt Kayrish" userId="86b0ed96aac4a264" providerId="LiveId" clId="{1FCD28E5-E868-4621-BAE3-DA1201288C77}" dt="2020-03-16T01:41:10.287" v="12934" actId="20577"/>
          <ac:spMkLst>
            <pc:docMk/>
            <pc:sldMk cId="973820546" sldId="818"/>
            <ac:spMk id="2" creationId="{00000000-0000-0000-0000-000000000000}"/>
          </ac:spMkLst>
        </pc:spChg>
        <pc:picChg chg="del">
          <ac:chgData name="Matt Kayrish" userId="86b0ed96aac4a264" providerId="LiveId" clId="{1FCD28E5-E868-4621-BAE3-DA1201288C77}" dt="2020-03-16T01:41:12.328" v="12935" actId="478"/>
          <ac:picMkLst>
            <pc:docMk/>
            <pc:sldMk cId="973820546" sldId="818"/>
            <ac:picMk id="3" creationId="{AFF2AC4B-6D12-4249-97FF-62F00DC4EF4D}"/>
          </ac:picMkLst>
        </pc:picChg>
        <pc:picChg chg="add mod">
          <ac:chgData name="Matt Kayrish" userId="86b0ed96aac4a264" providerId="LiveId" clId="{1FCD28E5-E868-4621-BAE3-DA1201288C77}" dt="2020-03-16T01:57:10.254" v="12987" actId="1076"/>
          <ac:picMkLst>
            <pc:docMk/>
            <pc:sldMk cId="973820546" sldId="818"/>
            <ac:picMk id="4" creationId="{02CB45D0-782B-4B6C-AD15-00AFF8811A93}"/>
          </ac:picMkLst>
        </pc:picChg>
      </pc:sldChg>
      <pc:sldChg chg="addSp delSp modSp">
        <pc:chgData name="Matt Kayrish" userId="86b0ed96aac4a264" providerId="LiveId" clId="{1FCD28E5-E868-4621-BAE3-DA1201288C77}" dt="2020-03-16T01:57:46.261" v="12990" actId="1076"/>
        <pc:sldMkLst>
          <pc:docMk/>
          <pc:sldMk cId="2293713473" sldId="819"/>
        </pc:sldMkLst>
        <pc:spChg chg="mod">
          <ac:chgData name="Matt Kayrish" userId="86b0ed96aac4a264" providerId="LiveId" clId="{1FCD28E5-E868-4621-BAE3-DA1201288C77}" dt="2020-03-16T01:41:17.162" v="12938" actId="20577"/>
          <ac:spMkLst>
            <pc:docMk/>
            <pc:sldMk cId="2293713473" sldId="819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16T01:57:46.261" v="12990" actId="1076"/>
          <ac:picMkLst>
            <pc:docMk/>
            <pc:sldMk cId="2293713473" sldId="819"/>
            <ac:picMk id="3" creationId="{A4A42958-DE65-4566-880D-B37F8B683B32}"/>
          </ac:picMkLst>
        </pc:picChg>
        <pc:picChg chg="del">
          <ac:chgData name="Matt Kayrish" userId="86b0ed96aac4a264" providerId="LiveId" clId="{1FCD28E5-E868-4621-BAE3-DA1201288C77}" dt="2020-03-16T01:41:14.759" v="12936" actId="478"/>
          <ac:picMkLst>
            <pc:docMk/>
            <pc:sldMk cId="2293713473" sldId="819"/>
            <ac:picMk id="4" creationId="{593DEA4A-E40A-4C7F-AC87-49CC9ACDB2FC}"/>
          </ac:picMkLst>
        </pc:picChg>
      </pc:sldChg>
      <pc:sldChg chg="addSp delSp modSp">
        <pc:chgData name="Matt Kayrish" userId="86b0ed96aac4a264" providerId="LiveId" clId="{1FCD28E5-E868-4621-BAE3-DA1201288C77}" dt="2020-03-16T02:07:43.656" v="13077" actId="1076"/>
        <pc:sldMkLst>
          <pc:docMk/>
          <pc:sldMk cId="1421465807" sldId="820"/>
        </pc:sldMkLst>
        <pc:spChg chg="mod">
          <ac:chgData name="Matt Kayrish" userId="86b0ed96aac4a264" providerId="LiveId" clId="{1FCD28E5-E868-4621-BAE3-DA1201288C77}" dt="2020-03-16T02:06:42.472" v="13066" actId="20577"/>
          <ac:spMkLst>
            <pc:docMk/>
            <pc:sldMk cId="1421465807" sldId="820"/>
            <ac:spMk id="2" creationId="{00000000-0000-0000-0000-000000000000}"/>
          </ac:spMkLst>
        </pc:spChg>
        <pc:picChg chg="add del mod">
          <ac:chgData name="Matt Kayrish" userId="86b0ed96aac4a264" providerId="LiveId" clId="{1FCD28E5-E868-4621-BAE3-DA1201288C77}" dt="2020-03-16T02:05:33.935" v="13042" actId="478"/>
          <ac:picMkLst>
            <pc:docMk/>
            <pc:sldMk cId="1421465807" sldId="820"/>
            <ac:picMk id="3" creationId="{6D63D9E2-E42F-43B0-8D8E-3C03573EAD0E}"/>
          </ac:picMkLst>
        </pc:picChg>
        <pc:picChg chg="add mod">
          <ac:chgData name="Matt Kayrish" userId="86b0ed96aac4a264" providerId="LiveId" clId="{1FCD28E5-E868-4621-BAE3-DA1201288C77}" dt="2020-03-16T02:07:43.656" v="13077" actId="1076"/>
          <ac:picMkLst>
            <pc:docMk/>
            <pc:sldMk cId="1421465807" sldId="820"/>
            <ac:picMk id="4" creationId="{CFFB3CEE-F529-424D-8396-C010BF24E41C}"/>
          </ac:picMkLst>
        </pc:picChg>
      </pc:sldChg>
      <pc:sldChg chg="addSp delSp modSp add del">
        <pc:chgData name="Matt Kayrish" userId="86b0ed96aac4a264" providerId="LiveId" clId="{1FCD28E5-E868-4621-BAE3-DA1201288C77}" dt="2020-03-16T02:08:30.297" v="13087" actId="1076"/>
        <pc:sldMkLst>
          <pc:docMk/>
          <pc:sldMk cId="3773547735" sldId="821"/>
        </pc:sldMkLst>
        <pc:spChg chg="mod">
          <ac:chgData name="Matt Kayrish" userId="86b0ed96aac4a264" providerId="LiveId" clId="{1FCD28E5-E868-4621-BAE3-DA1201288C77}" dt="2020-03-16T02:06:46.969" v="13068" actId="20577"/>
          <ac:spMkLst>
            <pc:docMk/>
            <pc:sldMk cId="3773547735" sldId="821"/>
            <ac:spMk id="2" creationId="{00000000-0000-0000-0000-000000000000}"/>
          </ac:spMkLst>
        </pc:spChg>
        <pc:picChg chg="add del mod">
          <ac:chgData name="Matt Kayrish" userId="86b0ed96aac4a264" providerId="LiveId" clId="{1FCD28E5-E868-4621-BAE3-DA1201288C77}" dt="2020-03-16T02:05:43.870" v="13045" actId="478"/>
          <ac:picMkLst>
            <pc:docMk/>
            <pc:sldMk cId="3773547735" sldId="821"/>
            <ac:picMk id="3" creationId="{9B7D9C4C-5754-4C74-AFE9-0ADB6BF592A5}"/>
          </ac:picMkLst>
        </pc:picChg>
        <pc:picChg chg="add mod">
          <ac:chgData name="Matt Kayrish" userId="86b0ed96aac4a264" providerId="LiveId" clId="{1FCD28E5-E868-4621-BAE3-DA1201288C77}" dt="2020-03-16T02:08:30.297" v="13087" actId="1076"/>
          <ac:picMkLst>
            <pc:docMk/>
            <pc:sldMk cId="3773547735" sldId="821"/>
            <ac:picMk id="4" creationId="{3872A806-53A8-4640-955F-139E4A860D0C}"/>
          </ac:picMkLst>
        </pc:picChg>
      </pc:sldChg>
      <pc:sldChg chg="addSp modSp ord">
        <pc:chgData name="Matt Kayrish" userId="86b0ed96aac4a264" providerId="LiveId" clId="{1FCD28E5-E868-4621-BAE3-DA1201288C77}" dt="2020-03-16T02:05:53.771" v="13047"/>
        <pc:sldMkLst>
          <pc:docMk/>
          <pc:sldMk cId="2528306020" sldId="822"/>
        </pc:sldMkLst>
        <pc:spChg chg="mod">
          <ac:chgData name="Matt Kayrish" userId="86b0ed96aac4a264" providerId="LiveId" clId="{1FCD28E5-E868-4621-BAE3-DA1201288C77}" dt="2020-03-16T02:03:17.782" v="13034" actId="20577"/>
          <ac:spMkLst>
            <pc:docMk/>
            <pc:sldMk cId="2528306020" sldId="822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16T02:03:14.776" v="13032" actId="1076"/>
          <ac:picMkLst>
            <pc:docMk/>
            <pc:sldMk cId="2528306020" sldId="822"/>
            <ac:picMk id="3" creationId="{AB97FFF8-C6B9-4ECF-A03F-DA532E637246}"/>
          </ac:picMkLst>
        </pc:picChg>
      </pc:sldChg>
      <pc:sldChg chg="addSp modSp ord">
        <pc:chgData name="Matt Kayrish" userId="86b0ed96aac4a264" providerId="LiveId" clId="{1FCD28E5-E868-4621-BAE3-DA1201288C77}" dt="2020-03-16T02:06:37.562" v="13064" actId="20577"/>
        <pc:sldMkLst>
          <pc:docMk/>
          <pc:sldMk cId="3152288563" sldId="823"/>
        </pc:sldMkLst>
        <pc:spChg chg="mod">
          <ac:chgData name="Matt Kayrish" userId="86b0ed96aac4a264" providerId="LiveId" clId="{1FCD28E5-E868-4621-BAE3-DA1201288C77}" dt="2020-03-16T02:06:37.562" v="13064" actId="20577"/>
          <ac:spMkLst>
            <pc:docMk/>
            <pc:sldMk cId="3152288563" sldId="823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16T02:03:44.280" v="13037" actId="1076"/>
          <ac:picMkLst>
            <pc:docMk/>
            <pc:sldMk cId="3152288563" sldId="823"/>
            <ac:picMk id="3" creationId="{60953BF8-3270-421E-848A-2072A4828A9C}"/>
          </ac:picMkLst>
        </pc:picChg>
      </pc:sldChg>
      <pc:sldChg chg="addSp modSp">
        <pc:chgData name="Matt Kayrish" userId="86b0ed96aac4a264" providerId="LiveId" clId="{1FCD28E5-E868-4621-BAE3-DA1201288C77}" dt="2020-03-16T02:10:16.120" v="13098" actId="1076"/>
        <pc:sldMkLst>
          <pc:docMk/>
          <pc:sldMk cId="1651979216" sldId="824"/>
        </pc:sldMkLst>
        <pc:spChg chg="mod">
          <ac:chgData name="Matt Kayrish" userId="86b0ed96aac4a264" providerId="LiveId" clId="{1FCD28E5-E868-4621-BAE3-DA1201288C77}" dt="2020-03-16T02:06:50.524" v="13071" actId="20577"/>
          <ac:spMkLst>
            <pc:docMk/>
            <pc:sldMk cId="1651979216" sldId="824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16T02:10:16.120" v="13098" actId="1076"/>
          <ac:picMkLst>
            <pc:docMk/>
            <pc:sldMk cId="1651979216" sldId="824"/>
            <ac:picMk id="3" creationId="{0E826F9C-8860-4ED4-A477-07642D2057F8}"/>
          </ac:picMkLst>
        </pc:picChg>
      </pc:sldChg>
      <pc:sldChg chg="addSp modSp">
        <pc:chgData name="Matt Kayrish" userId="86b0ed96aac4a264" providerId="LiveId" clId="{1FCD28E5-E868-4621-BAE3-DA1201288C77}" dt="2020-03-16T02:10:59.470" v="13106" actId="1076"/>
        <pc:sldMkLst>
          <pc:docMk/>
          <pc:sldMk cId="2651026242" sldId="825"/>
        </pc:sldMkLst>
        <pc:spChg chg="mod">
          <ac:chgData name="Matt Kayrish" userId="86b0ed96aac4a264" providerId="LiveId" clId="{1FCD28E5-E868-4621-BAE3-DA1201288C77}" dt="2020-03-16T02:06:54.840" v="13074" actId="20577"/>
          <ac:spMkLst>
            <pc:docMk/>
            <pc:sldMk cId="2651026242" sldId="825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16T02:10:59.470" v="13106" actId="1076"/>
          <ac:picMkLst>
            <pc:docMk/>
            <pc:sldMk cId="2651026242" sldId="825"/>
            <ac:picMk id="3" creationId="{A8AC7014-0804-49F1-8A83-7BD0EAA094A7}"/>
          </ac:picMkLst>
        </pc:picChg>
      </pc:sldChg>
      <pc:sldChg chg="addSp delSp modSp add">
        <pc:chgData name="Matt Kayrish" userId="86b0ed96aac4a264" providerId="LiveId" clId="{1FCD28E5-E868-4621-BAE3-DA1201288C77}" dt="2020-03-16T02:48:41.669" v="14896" actId="20577"/>
        <pc:sldMkLst>
          <pc:docMk/>
          <pc:sldMk cId="1546096355" sldId="826"/>
        </pc:sldMkLst>
        <pc:spChg chg="add mod">
          <ac:chgData name="Matt Kayrish" userId="86b0ed96aac4a264" providerId="LiveId" clId="{1FCD28E5-E868-4621-BAE3-DA1201288C77}" dt="2020-03-16T02:45:28.664" v="14752" actId="1076"/>
          <ac:spMkLst>
            <pc:docMk/>
            <pc:sldMk cId="1546096355" sldId="826"/>
            <ac:spMk id="3" creationId="{619B6E7C-D1A3-48C0-993C-85E1002702F8}"/>
          </ac:spMkLst>
        </pc:spChg>
        <pc:spChg chg="add mod">
          <ac:chgData name="Matt Kayrish" userId="86b0ed96aac4a264" providerId="LiveId" clId="{1FCD28E5-E868-4621-BAE3-DA1201288C77}" dt="2020-03-16T02:48:41.669" v="14896" actId="20577"/>
          <ac:spMkLst>
            <pc:docMk/>
            <pc:sldMk cId="1546096355" sldId="826"/>
            <ac:spMk id="10" creationId="{B3F817A1-CDA4-4E4B-B213-1662C8E1BA56}"/>
          </ac:spMkLst>
        </pc:spChg>
        <pc:spChg chg="del">
          <ac:chgData name="Matt Kayrish" userId="86b0ed96aac4a264" providerId="LiveId" clId="{1FCD28E5-E868-4621-BAE3-DA1201288C77}" dt="2020-03-16T02:17:50.972" v="13607"/>
          <ac:spMkLst>
            <pc:docMk/>
            <pc:sldMk cId="1546096355" sldId="826"/>
            <ac:spMk id="15" creationId="{EBE91CD6-161F-449E-B374-D7C0B35C7694}"/>
          </ac:spMkLst>
        </pc:spChg>
        <pc:spChg chg="del">
          <ac:chgData name="Matt Kayrish" userId="86b0ed96aac4a264" providerId="LiveId" clId="{1FCD28E5-E868-4621-BAE3-DA1201288C77}" dt="2020-03-16T02:17:49.860" v="13606"/>
          <ac:spMkLst>
            <pc:docMk/>
            <pc:sldMk cId="1546096355" sldId="826"/>
            <ac:spMk id="16" creationId="{E85EE976-81C7-4D01-B394-463F712B41CC}"/>
          </ac:spMkLst>
        </pc:spChg>
        <pc:picChg chg="del">
          <ac:chgData name="Matt Kayrish" userId="86b0ed96aac4a264" providerId="LiveId" clId="{1FCD28E5-E868-4621-BAE3-DA1201288C77}" dt="2020-03-16T02:13:59.854" v="13423" actId="478"/>
          <ac:picMkLst>
            <pc:docMk/>
            <pc:sldMk cId="1546096355" sldId="826"/>
            <ac:picMk id="13" creationId="{26000DF3-272F-4314-9520-EDCC0EF63715}"/>
          </ac:picMkLst>
        </pc:picChg>
        <pc:picChg chg="del">
          <ac:chgData name="Matt Kayrish" userId="86b0ed96aac4a264" providerId="LiveId" clId="{1FCD28E5-E868-4621-BAE3-DA1201288C77}" dt="2020-03-16T02:14:00.907" v="13424" actId="478"/>
          <ac:picMkLst>
            <pc:docMk/>
            <pc:sldMk cId="1546096355" sldId="826"/>
            <ac:picMk id="14" creationId="{F275D480-6C71-459C-8C70-4C1CF20D108D}"/>
          </ac:picMkLst>
        </pc:picChg>
      </pc:sldChg>
      <pc:sldChg chg="addSp delSp modSp">
        <pc:chgData name="Matt Kayrish" userId="86b0ed96aac4a264" providerId="LiveId" clId="{1FCD28E5-E868-4621-BAE3-DA1201288C77}" dt="2020-03-16T02:49:11.969" v="14977" actId="20577"/>
        <pc:sldMkLst>
          <pc:docMk/>
          <pc:sldMk cId="787025443" sldId="827"/>
        </pc:sldMkLst>
        <pc:spChg chg="mod">
          <ac:chgData name="Matt Kayrish" userId="86b0ed96aac4a264" providerId="LiveId" clId="{1FCD28E5-E868-4621-BAE3-DA1201288C77}" dt="2020-03-16T02:38:55.311" v="14274" actId="20577"/>
          <ac:spMkLst>
            <pc:docMk/>
            <pc:sldMk cId="787025443" sldId="827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16T02:29:44.650" v="14047" actId="20577"/>
          <ac:spMkLst>
            <pc:docMk/>
            <pc:sldMk cId="787025443" sldId="827"/>
            <ac:spMk id="3" creationId="{8C588894-BE72-41C0-8F63-3AD6C19BF4FB}"/>
          </ac:spMkLst>
        </pc:spChg>
        <pc:spChg chg="add mod">
          <ac:chgData name="Matt Kayrish" userId="86b0ed96aac4a264" providerId="LiveId" clId="{1FCD28E5-E868-4621-BAE3-DA1201288C77}" dt="2020-03-16T02:23:39.733" v="13728" actId="313"/>
          <ac:spMkLst>
            <pc:docMk/>
            <pc:sldMk cId="787025443" sldId="827"/>
            <ac:spMk id="10" creationId="{B4F78C33-6E81-4083-947A-71089EC4AD59}"/>
          </ac:spMkLst>
        </pc:spChg>
        <pc:spChg chg="add mod">
          <ac:chgData name="Matt Kayrish" userId="86b0ed96aac4a264" providerId="LiveId" clId="{1FCD28E5-E868-4621-BAE3-DA1201288C77}" dt="2020-03-16T02:25:28.051" v="13880" actId="14100"/>
          <ac:spMkLst>
            <pc:docMk/>
            <pc:sldMk cId="787025443" sldId="827"/>
            <ac:spMk id="13" creationId="{8B1D2AE8-203A-4414-A2EE-E526B36F5163}"/>
          </ac:spMkLst>
        </pc:spChg>
        <pc:spChg chg="add mod">
          <ac:chgData name="Matt Kayrish" userId="86b0ed96aac4a264" providerId="LiveId" clId="{1FCD28E5-E868-4621-BAE3-DA1201288C77}" dt="2020-03-16T02:49:11.969" v="14977" actId="20577"/>
          <ac:spMkLst>
            <pc:docMk/>
            <pc:sldMk cId="787025443" sldId="827"/>
            <ac:spMk id="17" creationId="{975E4C35-D486-480B-9340-E6E9EFBE4399}"/>
          </ac:spMkLst>
        </pc:spChg>
        <pc:picChg chg="add mod ord">
          <ac:chgData name="Matt Kayrish" userId="86b0ed96aac4a264" providerId="LiveId" clId="{1FCD28E5-E868-4621-BAE3-DA1201288C77}" dt="2020-03-16T02:19:02.286" v="13611" actId="167"/>
          <ac:picMkLst>
            <pc:docMk/>
            <pc:sldMk cId="787025443" sldId="827"/>
            <ac:picMk id="4" creationId="{756F16B3-6A7D-4106-B8AA-5B647AC0EAE3}"/>
          </ac:picMkLst>
        </pc:picChg>
        <pc:picChg chg="del">
          <ac:chgData name="Matt Kayrish" userId="86b0ed96aac4a264" providerId="LiveId" clId="{1FCD28E5-E868-4621-BAE3-DA1201288C77}" dt="2020-03-16T02:18:56.107" v="13608" actId="478"/>
          <ac:picMkLst>
            <pc:docMk/>
            <pc:sldMk cId="787025443" sldId="827"/>
            <ac:picMk id="9" creationId="{46732B1E-F7A4-4506-BCBE-66EEDCCEE7BF}"/>
          </ac:picMkLst>
        </pc:picChg>
        <pc:cxnChg chg="mod">
          <ac:chgData name="Matt Kayrish" userId="86b0ed96aac4a264" providerId="LiveId" clId="{1FCD28E5-E868-4621-BAE3-DA1201288C77}" dt="2020-03-16T02:23:03.214" v="13667" actId="14100"/>
          <ac:cxnSpMkLst>
            <pc:docMk/>
            <pc:sldMk cId="787025443" sldId="827"/>
            <ac:cxnSpMk id="5" creationId="{FF378E72-4AA7-4930-AE42-EF51868525B4}"/>
          </ac:cxnSpMkLst>
        </pc:cxnChg>
        <pc:cxnChg chg="add mod">
          <ac:chgData name="Matt Kayrish" userId="86b0ed96aac4a264" providerId="LiveId" clId="{1FCD28E5-E868-4621-BAE3-DA1201288C77}" dt="2020-03-16T02:23:50.922" v="13729" actId="208"/>
          <ac:cxnSpMkLst>
            <pc:docMk/>
            <pc:sldMk cId="787025443" sldId="827"/>
            <ac:cxnSpMk id="11" creationId="{F00ADA29-E4A0-447F-A937-1E817B50DD9C}"/>
          </ac:cxnSpMkLst>
        </pc:cxnChg>
        <pc:cxnChg chg="add mod">
          <ac:chgData name="Matt Kayrish" userId="86b0ed96aac4a264" providerId="LiveId" clId="{1FCD28E5-E868-4621-BAE3-DA1201288C77}" dt="2020-03-16T02:25:23.520" v="13879" actId="14100"/>
          <ac:cxnSpMkLst>
            <pc:docMk/>
            <pc:sldMk cId="787025443" sldId="827"/>
            <ac:cxnSpMk id="14" creationId="{F7675BFC-5F1B-44C1-A4EC-C03F55BE723B}"/>
          </ac:cxnSpMkLst>
        </pc:cxnChg>
        <pc:cxnChg chg="add mod">
          <ac:chgData name="Matt Kayrish" userId="86b0ed96aac4a264" providerId="LiveId" clId="{1FCD28E5-E868-4621-BAE3-DA1201288C77}" dt="2020-03-16T02:49:09.206" v="14975" actId="14100"/>
          <ac:cxnSpMkLst>
            <pc:docMk/>
            <pc:sldMk cId="787025443" sldId="827"/>
            <ac:cxnSpMk id="18" creationId="{023B5594-8051-4678-9184-B4B72D8146EE}"/>
          </ac:cxnSpMkLst>
        </pc:cxnChg>
      </pc:sldChg>
      <pc:sldChg chg="addSp delSp modSp">
        <pc:chgData name="Matt Kayrish" userId="86b0ed96aac4a264" providerId="LiveId" clId="{1FCD28E5-E868-4621-BAE3-DA1201288C77}" dt="2020-03-28T20:25:28.177" v="20617" actId="14100"/>
        <pc:sldMkLst>
          <pc:docMk/>
          <pc:sldMk cId="3912991082" sldId="828"/>
        </pc:sldMkLst>
        <pc:spChg chg="mod">
          <ac:chgData name="Matt Kayrish" userId="86b0ed96aac4a264" providerId="LiveId" clId="{1FCD28E5-E868-4621-BAE3-DA1201288C77}" dt="2020-03-16T02:39:00.589" v="14278" actId="20577"/>
          <ac:spMkLst>
            <pc:docMk/>
            <pc:sldMk cId="3912991082" sldId="828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6T02:25:43.015" v="13883" actId="478"/>
          <ac:spMkLst>
            <pc:docMk/>
            <pc:sldMk cId="3912991082" sldId="828"/>
            <ac:spMk id="11" creationId="{E1383287-106E-4B0B-8023-1159F0F3FD20}"/>
          </ac:spMkLst>
        </pc:spChg>
        <pc:spChg chg="del">
          <ac:chgData name="Matt Kayrish" userId="86b0ed96aac4a264" providerId="LiveId" clId="{1FCD28E5-E868-4621-BAE3-DA1201288C77}" dt="2020-03-16T02:25:43.015" v="13883" actId="478"/>
          <ac:spMkLst>
            <pc:docMk/>
            <pc:sldMk cId="3912991082" sldId="828"/>
            <ac:spMk id="13" creationId="{713FEFF9-1F73-4918-9027-437AB7D36923}"/>
          </ac:spMkLst>
        </pc:spChg>
        <pc:spChg chg="del">
          <ac:chgData name="Matt Kayrish" userId="86b0ed96aac4a264" providerId="LiveId" clId="{1FCD28E5-E868-4621-BAE3-DA1201288C77}" dt="2020-03-16T02:25:43.015" v="13883" actId="478"/>
          <ac:spMkLst>
            <pc:docMk/>
            <pc:sldMk cId="3912991082" sldId="828"/>
            <ac:spMk id="15" creationId="{AC3CA5FC-2E54-47A2-9F97-7AAD2A90DCE2}"/>
          </ac:spMkLst>
        </pc:spChg>
        <pc:spChg chg="del">
          <ac:chgData name="Matt Kayrish" userId="86b0ed96aac4a264" providerId="LiveId" clId="{1FCD28E5-E868-4621-BAE3-DA1201288C77}" dt="2020-03-16T02:25:39.949" v="13882" actId="478"/>
          <ac:spMkLst>
            <pc:docMk/>
            <pc:sldMk cId="3912991082" sldId="828"/>
            <ac:spMk id="17" creationId="{43DFBB46-08C6-479C-A759-3B9F23E3EEE3}"/>
          </ac:spMkLst>
        </pc:spChg>
        <pc:spChg chg="del">
          <ac:chgData name="Matt Kayrish" userId="86b0ed96aac4a264" providerId="LiveId" clId="{1FCD28E5-E868-4621-BAE3-DA1201288C77}" dt="2020-03-16T02:25:48.007" v="13884" actId="478"/>
          <ac:spMkLst>
            <pc:docMk/>
            <pc:sldMk cId="3912991082" sldId="828"/>
            <ac:spMk id="19" creationId="{052D2BFD-0358-4247-B7FF-C6D3B63B8E60}"/>
          </ac:spMkLst>
        </pc:spChg>
        <pc:spChg chg="del">
          <ac:chgData name="Matt Kayrish" userId="86b0ed96aac4a264" providerId="LiveId" clId="{1FCD28E5-E868-4621-BAE3-DA1201288C77}" dt="2020-03-16T02:25:43.015" v="13883" actId="478"/>
          <ac:spMkLst>
            <pc:docMk/>
            <pc:sldMk cId="3912991082" sldId="828"/>
            <ac:spMk id="21" creationId="{B8D0DF01-CAF8-4504-957D-B636360A5FFC}"/>
          </ac:spMkLst>
        </pc:spChg>
        <pc:spChg chg="add mod">
          <ac:chgData name="Matt Kayrish" userId="86b0ed96aac4a264" providerId="LiveId" clId="{1FCD28E5-E868-4621-BAE3-DA1201288C77}" dt="2020-03-28T20:14:49.450" v="20345" actId="1076"/>
          <ac:spMkLst>
            <pc:docMk/>
            <pc:sldMk cId="3912991082" sldId="828"/>
            <ac:spMk id="23" creationId="{03034684-3A31-43AD-A448-466293F73CB1}"/>
          </ac:spMkLst>
        </pc:spChg>
        <pc:spChg chg="add mod">
          <ac:chgData name="Matt Kayrish" userId="86b0ed96aac4a264" providerId="LiveId" clId="{1FCD28E5-E868-4621-BAE3-DA1201288C77}" dt="2020-03-28T20:25:28.177" v="20617" actId="14100"/>
          <ac:spMkLst>
            <pc:docMk/>
            <pc:sldMk cId="3912991082" sldId="828"/>
            <ac:spMk id="25" creationId="{605491C9-44EB-4ACE-B6FA-4EB74D31C2D8}"/>
          </ac:spMkLst>
        </pc:spChg>
        <pc:picChg chg="add del mod ord">
          <ac:chgData name="Matt Kayrish" userId="86b0ed96aac4a264" providerId="LiveId" clId="{1FCD28E5-E868-4621-BAE3-DA1201288C77}" dt="2020-03-28T20:13:35.774" v="20332" actId="478"/>
          <ac:picMkLst>
            <pc:docMk/>
            <pc:sldMk cId="3912991082" sldId="828"/>
            <ac:picMk id="3" creationId="{27612661-4EEC-45A1-AEDF-8C53D932C12B}"/>
          </ac:picMkLst>
        </pc:picChg>
        <pc:picChg chg="add del mod ord">
          <ac:chgData name="Matt Kayrish" userId="86b0ed96aac4a264" providerId="LiveId" clId="{1FCD28E5-E868-4621-BAE3-DA1201288C77}" dt="2020-03-28T20:13:39.187" v="20334" actId="478"/>
          <ac:picMkLst>
            <pc:docMk/>
            <pc:sldMk cId="3912991082" sldId="828"/>
            <ac:picMk id="4" creationId="{8A52313F-C148-4BF4-ACB2-73214C82E2CD}"/>
          </ac:picMkLst>
        </pc:picChg>
        <pc:picChg chg="add mod">
          <ac:chgData name="Matt Kayrish" userId="86b0ed96aac4a264" providerId="LiveId" clId="{1FCD28E5-E868-4621-BAE3-DA1201288C77}" dt="2020-03-28T20:14:27.103" v="20341" actId="14100"/>
          <ac:picMkLst>
            <pc:docMk/>
            <pc:sldMk cId="3912991082" sldId="828"/>
            <ac:picMk id="5" creationId="{B37A6CCF-1D5A-4C83-9A83-4A8433BBE3BC}"/>
          </ac:picMkLst>
        </pc:picChg>
        <pc:picChg chg="add mod">
          <ac:chgData name="Matt Kayrish" userId="86b0ed96aac4a264" providerId="LiveId" clId="{1FCD28E5-E868-4621-BAE3-DA1201288C77}" dt="2020-03-28T20:14:41.455" v="20344" actId="14100"/>
          <ac:picMkLst>
            <pc:docMk/>
            <pc:sldMk cId="3912991082" sldId="828"/>
            <ac:picMk id="6" creationId="{221FF7F2-74F1-4DA5-8F8A-07B1FD214906}"/>
          </ac:picMkLst>
        </pc:picChg>
        <pc:picChg chg="del">
          <ac:chgData name="Matt Kayrish" userId="86b0ed96aac4a264" providerId="LiveId" clId="{1FCD28E5-E868-4621-BAE3-DA1201288C77}" dt="2020-03-16T02:19:16.172" v="13613" actId="478"/>
          <ac:picMkLst>
            <pc:docMk/>
            <pc:sldMk cId="3912991082" sldId="828"/>
            <ac:picMk id="24" creationId="{392AD67D-44E3-4F64-AF62-030262AAA609}"/>
          </ac:picMkLst>
        </pc:picChg>
        <pc:cxnChg chg="del">
          <ac:chgData name="Matt Kayrish" userId="86b0ed96aac4a264" providerId="LiveId" clId="{1FCD28E5-E868-4621-BAE3-DA1201288C77}" dt="2020-03-16T02:25:49.423" v="13885" actId="478"/>
          <ac:cxnSpMkLst>
            <pc:docMk/>
            <pc:sldMk cId="3912991082" sldId="828"/>
            <ac:cxnSpMk id="12" creationId="{7CE777F2-86DB-44B6-94D0-3C350E004FCD}"/>
          </ac:cxnSpMkLst>
        </pc:cxnChg>
        <pc:cxnChg chg="del">
          <ac:chgData name="Matt Kayrish" userId="86b0ed96aac4a264" providerId="LiveId" clId="{1FCD28E5-E868-4621-BAE3-DA1201288C77}" dt="2020-03-16T02:25:52.286" v="13888" actId="478"/>
          <ac:cxnSpMkLst>
            <pc:docMk/>
            <pc:sldMk cId="3912991082" sldId="828"/>
            <ac:cxnSpMk id="14" creationId="{70FD69AE-570E-4DDD-8A52-3F0604BAA6A7}"/>
          </ac:cxnSpMkLst>
        </pc:cxnChg>
        <pc:cxnChg chg="del">
          <ac:chgData name="Matt Kayrish" userId="86b0ed96aac4a264" providerId="LiveId" clId="{1FCD28E5-E868-4621-BAE3-DA1201288C77}" dt="2020-03-16T02:25:50.163" v="13886" actId="478"/>
          <ac:cxnSpMkLst>
            <pc:docMk/>
            <pc:sldMk cId="3912991082" sldId="828"/>
            <ac:cxnSpMk id="16" creationId="{04D950C8-E625-4A11-AC3F-76CDFEAAD128}"/>
          </ac:cxnSpMkLst>
        </pc:cxnChg>
        <pc:cxnChg chg="del">
          <ac:chgData name="Matt Kayrish" userId="86b0ed96aac4a264" providerId="LiveId" clId="{1FCD28E5-E868-4621-BAE3-DA1201288C77}" dt="2020-03-16T02:25:34.935" v="13881" actId="478"/>
          <ac:cxnSpMkLst>
            <pc:docMk/>
            <pc:sldMk cId="3912991082" sldId="828"/>
            <ac:cxnSpMk id="18" creationId="{5CD3BF5B-FC86-4BD3-8BA3-4A5D93E618A5}"/>
          </ac:cxnSpMkLst>
        </pc:cxnChg>
        <pc:cxnChg chg="del">
          <ac:chgData name="Matt Kayrish" userId="86b0ed96aac4a264" providerId="LiveId" clId="{1FCD28E5-E868-4621-BAE3-DA1201288C77}" dt="2020-03-16T02:25:51.252" v="13887" actId="478"/>
          <ac:cxnSpMkLst>
            <pc:docMk/>
            <pc:sldMk cId="3912991082" sldId="828"/>
            <ac:cxnSpMk id="20" creationId="{00C945C4-01F8-483E-8E86-93C317ED99CE}"/>
          </ac:cxnSpMkLst>
        </pc:cxnChg>
        <pc:cxnChg chg="del">
          <ac:chgData name="Matt Kayrish" userId="86b0ed96aac4a264" providerId="LiveId" clId="{1FCD28E5-E868-4621-BAE3-DA1201288C77}" dt="2020-03-16T02:25:53.595" v="13889" actId="478"/>
          <ac:cxnSpMkLst>
            <pc:docMk/>
            <pc:sldMk cId="3912991082" sldId="828"/>
            <ac:cxnSpMk id="22" creationId="{00305BB6-A402-40D1-B6D2-E3ADF5B971A8}"/>
          </ac:cxnSpMkLst>
        </pc:cxnChg>
      </pc:sldChg>
      <pc:sldChg chg="del">
        <pc:chgData name="Matt Kayrish" userId="86b0ed96aac4a264" providerId="LiveId" clId="{1FCD28E5-E868-4621-BAE3-DA1201288C77}" dt="2020-03-16T02:30:13.098" v="14048" actId="47"/>
        <pc:sldMkLst>
          <pc:docMk/>
          <pc:sldMk cId="792051161" sldId="829"/>
        </pc:sldMkLst>
      </pc:sldChg>
      <pc:sldChg chg="del">
        <pc:chgData name="Matt Kayrish" userId="86b0ed96aac4a264" providerId="LiveId" clId="{1FCD28E5-E868-4621-BAE3-DA1201288C77}" dt="2020-03-16T02:30:13.098" v="14048" actId="47"/>
        <pc:sldMkLst>
          <pc:docMk/>
          <pc:sldMk cId="3430060236" sldId="830"/>
        </pc:sldMkLst>
      </pc:sldChg>
      <pc:sldChg chg="del">
        <pc:chgData name="Matt Kayrish" userId="86b0ed96aac4a264" providerId="LiveId" clId="{1FCD28E5-E868-4621-BAE3-DA1201288C77}" dt="2020-03-16T02:30:13.098" v="14048" actId="47"/>
        <pc:sldMkLst>
          <pc:docMk/>
          <pc:sldMk cId="2709593405" sldId="831"/>
        </pc:sldMkLst>
      </pc:sldChg>
      <pc:sldChg chg="addSp delSp modSp">
        <pc:chgData name="Matt Kayrish" userId="86b0ed96aac4a264" providerId="LiveId" clId="{1FCD28E5-E868-4621-BAE3-DA1201288C77}" dt="2020-03-28T21:45:07.430" v="22986" actId="1035"/>
        <pc:sldMkLst>
          <pc:docMk/>
          <pc:sldMk cId="2559975433" sldId="832"/>
        </pc:sldMkLst>
        <pc:spChg chg="mod">
          <ac:chgData name="Matt Kayrish" userId="86b0ed96aac4a264" providerId="LiveId" clId="{1FCD28E5-E868-4621-BAE3-DA1201288C77}" dt="2020-03-16T02:39:10.913" v="14286" actId="20577"/>
          <ac:spMkLst>
            <pc:docMk/>
            <pc:sldMk cId="2559975433" sldId="832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21:45:07.430" v="22986" actId="1035"/>
          <ac:spMkLst>
            <pc:docMk/>
            <pc:sldMk cId="2559975433" sldId="832"/>
            <ac:spMk id="5" creationId="{D202E3DC-07FF-44FE-9BB3-EF36081E4FE5}"/>
          </ac:spMkLst>
        </pc:spChg>
        <pc:spChg chg="mod">
          <ac:chgData name="Matt Kayrish" userId="86b0ed96aac4a264" providerId="LiveId" clId="{1FCD28E5-E868-4621-BAE3-DA1201288C77}" dt="2020-03-28T20:32:16.546" v="21105" actId="20577"/>
          <ac:spMkLst>
            <pc:docMk/>
            <pc:sldMk cId="2559975433" sldId="832"/>
            <ac:spMk id="9" creationId="{A43DE88F-1EE6-449D-B40D-A6EAA320A9FA}"/>
          </ac:spMkLst>
        </pc:spChg>
        <pc:spChg chg="add mod">
          <ac:chgData name="Matt Kayrish" userId="86b0ed96aac4a264" providerId="LiveId" clId="{1FCD28E5-E868-4621-BAE3-DA1201288C77}" dt="2020-03-28T20:29:00.230" v="20964" actId="20577"/>
          <ac:spMkLst>
            <pc:docMk/>
            <pc:sldMk cId="2559975433" sldId="832"/>
            <ac:spMk id="10" creationId="{66D7FFAF-3A82-4409-97A7-0727027827EF}"/>
          </ac:spMkLst>
        </pc:spChg>
        <pc:spChg chg="del">
          <ac:chgData name="Matt Kayrish" userId="86b0ed96aac4a264" providerId="LiveId" clId="{1FCD28E5-E868-4621-BAE3-DA1201288C77}" dt="2020-03-16T02:33:35.854" v="14154" actId="478"/>
          <ac:spMkLst>
            <pc:docMk/>
            <pc:sldMk cId="2559975433" sldId="832"/>
            <ac:spMk id="11" creationId="{23013942-BEDB-4545-B87B-9D8C727D63FA}"/>
          </ac:spMkLst>
        </pc:spChg>
        <pc:spChg chg="add mod">
          <ac:chgData name="Matt Kayrish" userId="86b0ed96aac4a264" providerId="LiveId" clId="{1FCD28E5-E868-4621-BAE3-DA1201288C77}" dt="2020-03-28T20:28:29.322" v="20867" actId="1035"/>
          <ac:spMkLst>
            <pc:docMk/>
            <pc:sldMk cId="2559975433" sldId="832"/>
            <ac:spMk id="12" creationId="{B9C9850F-5184-424F-9928-EC669CEFC1E0}"/>
          </ac:spMkLst>
        </pc:spChg>
        <pc:spChg chg="del">
          <ac:chgData name="Matt Kayrish" userId="86b0ed96aac4a264" providerId="LiveId" clId="{1FCD28E5-E868-4621-BAE3-DA1201288C77}" dt="2020-03-16T02:32:20.237" v="14082" actId="478"/>
          <ac:spMkLst>
            <pc:docMk/>
            <pc:sldMk cId="2559975433" sldId="832"/>
            <ac:spMk id="14" creationId="{A660CB35-5BD2-4BD8-9314-48B9F52F9BD9}"/>
          </ac:spMkLst>
        </pc:spChg>
        <pc:spChg chg="del">
          <ac:chgData name="Matt Kayrish" userId="86b0ed96aac4a264" providerId="LiveId" clId="{1FCD28E5-E868-4621-BAE3-DA1201288C77}" dt="2020-03-16T02:32:22.071" v="14083" actId="478"/>
          <ac:spMkLst>
            <pc:docMk/>
            <pc:sldMk cId="2559975433" sldId="832"/>
            <ac:spMk id="15" creationId="{A19F90B8-6E41-451F-88E7-5573DF1F8572}"/>
          </ac:spMkLst>
        </pc:spChg>
        <pc:spChg chg="del">
          <ac:chgData name="Matt Kayrish" userId="86b0ed96aac4a264" providerId="LiveId" clId="{1FCD28E5-E868-4621-BAE3-DA1201288C77}" dt="2020-03-16T02:33:32.945" v="14152" actId="478"/>
          <ac:spMkLst>
            <pc:docMk/>
            <pc:sldMk cId="2559975433" sldId="832"/>
            <ac:spMk id="16" creationId="{54DEB0B4-D39F-406B-ADFD-4CA30AD3D025}"/>
          </ac:spMkLst>
        </pc:spChg>
        <pc:spChg chg="add mod">
          <ac:chgData name="Matt Kayrish" userId="86b0ed96aac4a264" providerId="LiveId" clId="{1FCD28E5-E868-4621-BAE3-DA1201288C77}" dt="2020-03-28T20:32:26.211" v="21125" actId="1036"/>
          <ac:spMkLst>
            <pc:docMk/>
            <pc:sldMk cId="2559975433" sldId="832"/>
            <ac:spMk id="17" creationId="{F8BF2D93-1423-42CE-820B-84EC392489A0}"/>
          </ac:spMkLst>
        </pc:spChg>
        <pc:spChg chg="del">
          <ac:chgData name="Matt Kayrish" userId="86b0ed96aac4a264" providerId="LiveId" clId="{1FCD28E5-E868-4621-BAE3-DA1201288C77}" dt="2020-03-16T02:33:34.234" v="14153" actId="478"/>
          <ac:spMkLst>
            <pc:docMk/>
            <pc:sldMk cId="2559975433" sldId="832"/>
            <ac:spMk id="18" creationId="{02E950EF-D76C-4D4A-81EA-2E7EAB07D76E}"/>
          </ac:spMkLst>
        </pc:spChg>
        <pc:spChg chg="del">
          <ac:chgData name="Matt Kayrish" userId="86b0ed96aac4a264" providerId="LiveId" clId="{1FCD28E5-E868-4621-BAE3-DA1201288C77}" dt="2020-03-16T02:33:36.968" v="14155" actId="478"/>
          <ac:spMkLst>
            <pc:docMk/>
            <pc:sldMk cId="2559975433" sldId="832"/>
            <ac:spMk id="19" creationId="{A504DC1C-3669-4DE1-AE17-F3E0FD7403DE}"/>
          </ac:spMkLst>
        </pc:spChg>
        <pc:spChg chg="del">
          <ac:chgData name="Matt Kayrish" userId="86b0ed96aac4a264" providerId="LiveId" clId="{1FCD28E5-E868-4621-BAE3-DA1201288C77}" dt="2020-03-16T02:33:40.075" v="14157" actId="478"/>
          <ac:spMkLst>
            <pc:docMk/>
            <pc:sldMk cId="2559975433" sldId="832"/>
            <ac:spMk id="20" creationId="{02667A75-D83A-42FB-8402-C868B7F052ED}"/>
          </ac:spMkLst>
        </pc:spChg>
        <pc:spChg chg="del">
          <ac:chgData name="Matt Kayrish" userId="86b0ed96aac4a264" providerId="LiveId" clId="{1FCD28E5-E868-4621-BAE3-DA1201288C77}" dt="2020-03-16T02:33:38.293" v="14156" actId="478"/>
          <ac:spMkLst>
            <pc:docMk/>
            <pc:sldMk cId="2559975433" sldId="832"/>
            <ac:spMk id="21" creationId="{083448B4-9E8F-4339-89BE-9EB9439530F7}"/>
          </ac:spMkLst>
        </pc:spChg>
        <pc:cxnChg chg="add mod">
          <ac:chgData name="Matt Kayrish" userId="86b0ed96aac4a264" providerId="LiveId" clId="{1FCD28E5-E868-4621-BAE3-DA1201288C77}" dt="2020-03-28T20:28:25.543" v="20861" actId="14100"/>
          <ac:cxnSpMkLst>
            <pc:docMk/>
            <pc:sldMk cId="2559975433" sldId="832"/>
            <ac:cxnSpMk id="4" creationId="{EC846F9E-A859-4C44-90FB-4133C286A527}"/>
          </ac:cxnSpMkLst>
        </pc:cxnChg>
        <pc:cxnChg chg="add mod">
          <ac:chgData name="Matt Kayrish" userId="86b0ed96aac4a264" providerId="LiveId" clId="{1FCD28E5-E868-4621-BAE3-DA1201288C77}" dt="2020-03-28T20:28:56.631" v="20962" actId="14100"/>
          <ac:cxnSpMkLst>
            <pc:docMk/>
            <pc:sldMk cId="2559975433" sldId="832"/>
            <ac:cxnSpMk id="11" creationId="{71FD23A2-8CC3-48C8-9FC6-14F91EEC3FAA}"/>
          </ac:cxnSpMkLst>
        </pc:cxnChg>
      </pc:sldChg>
      <pc:sldChg chg="addSp delSp modSp">
        <pc:chgData name="Matt Kayrish" userId="86b0ed96aac4a264" providerId="LiveId" clId="{1FCD28E5-E868-4621-BAE3-DA1201288C77}" dt="2020-03-16T03:40:18.269" v="16873" actId="20577"/>
        <pc:sldMkLst>
          <pc:docMk/>
          <pc:sldMk cId="3318119098" sldId="833"/>
        </pc:sldMkLst>
        <pc:spChg chg="mod">
          <ac:chgData name="Matt Kayrish" userId="86b0ed96aac4a264" providerId="LiveId" clId="{1FCD28E5-E868-4621-BAE3-DA1201288C77}" dt="2020-03-16T03:40:18.269" v="16873" actId="20577"/>
          <ac:spMkLst>
            <pc:docMk/>
            <pc:sldMk cId="3318119098" sldId="833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16T02:43:58.607" v="14619" actId="207"/>
          <ac:spMkLst>
            <pc:docMk/>
            <pc:sldMk cId="3318119098" sldId="833"/>
            <ac:spMk id="11" creationId="{6C872FDF-E14F-4DD2-86BC-00C2933DCEFA}"/>
          </ac:spMkLst>
        </pc:spChg>
        <pc:picChg chg="del">
          <ac:chgData name="Matt Kayrish" userId="86b0ed96aac4a264" providerId="LiveId" clId="{1FCD28E5-E868-4621-BAE3-DA1201288C77}" dt="2020-03-16T02:39:58.521" v="14393" actId="478"/>
          <ac:picMkLst>
            <pc:docMk/>
            <pc:sldMk cId="3318119098" sldId="833"/>
            <ac:picMk id="3" creationId="{06E651AF-8231-45ED-B634-768838A1F375}"/>
          </ac:picMkLst>
        </pc:picChg>
        <pc:picChg chg="add mod">
          <ac:chgData name="Matt Kayrish" userId="86b0ed96aac4a264" providerId="LiveId" clId="{1FCD28E5-E868-4621-BAE3-DA1201288C77}" dt="2020-03-16T02:40:18.645" v="14395" actId="1076"/>
          <ac:picMkLst>
            <pc:docMk/>
            <pc:sldMk cId="3318119098" sldId="833"/>
            <ac:picMk id="4" creationId="{A95D4C68-6F6E-45E7-99CE-B03FA2AF99C9}"/>
          </ac:picMkLst>
        </pc:picChg>
        <pc:picChg chg="add mod">
          <ac:chgData name="Matt Kayrish" userId="86b0ed96aac4a264" providerId="LiveId" clId="{1FCD28E5-E868-4621-BAE3-DA1201288C77}" dt="2020-03-16T02:41:07.927" v="14399" actId="14100"/>
          <ac:picMkLst>
            <pc:docMk/>
            <pc:sldMk cId="3318119098" sldId="833"/>
            <ac:picMk id="5" creationId="{42FBA9E4-8CB5-48DC-BF33-2C40C4CB0940}"/>
          </ac:picMkLst>
        </pc:picChg>
        <pc:picChg chg="add mod">
          <ac:chgData name="Matt Kayrish" userId="86b0ed96aac4a264" providerId="LiveId" clId="{1FCD28E5-E868-4621-BAE3-DA1201288C77}" dt="2020-03-16T02:42:37.462" v="14423" actId="1076"/>
          <ac:picMkLst>
            <pc:docMk/>
            <pc:sldMk cId="3318119098" sldId="833"/>
            <ac:picMk id="10" creationId="{104CB270-8535-47D9-9D03-AB02CC3E0B81}"/>
          </ac:picMkLst>
        </pc:picChg>
        <pc:cxnChg chg="add mod">
          <ac:chgData name="Matt Kayrish" userId="86b0ed96aac4a264" providerId="LiveId" clId="{1FCD28E5-E868-4621-BAE3-DA1201288C77}" dt="2020-03-16T02:41:20.183" v="14417" actId="1038"/>
          <ac:cxnSpMkLst>
            <pc:docMk/>
            <pc:sldMk cId="3318119098" sldId="833"/>
            <ac:cxnSpMk id="9" creationId="{50501A79-05FA-4504-9DA9-EBFFEEF0FA28}"/>
          </ac:cxnSpMkLst>
        </pc:cxnChg>
      </pc:sldChg>
      <pc:sldChg chg="addSp delSp modSp">
        <pc:chgData name="Matt Kayrish" userId="86b0ed96aac4a264" providerId="LiveId" clId="{1FCD28E5-E868-4621-BAE3-DA1201288C77}" dt="2020-03-16T02:54:42.112" v="15211" actId="14100"/>
        <pc:sldMkLst>
          <pc:docMk/>
          <pc:sldMk cId="569072890" sldId="834"/>
        </pc:sldMkLst>
        <pc:spChg chg="mod">
          <ac:chgData name="Matt Kayrish" userId="86b0ed96aac4a264" providerId="LiveId" clId="{1FCD28E5-E868-4621-BAE3-DA1201288C77}" dt="2020-03-16T02:50:27.458" v="15184" actId="6549"/>
          <ac:spMkLst>
            <pc:docMk/>
            <pc:sldMk cId="569072890" sldId="834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6T02:44:24.330" v="14621" actId="478"/>
          <ac:spMkLst>
            <pc:docMk/>
            <pc:sldMk cId="569072890" sldId="834"/>
            <ac:spMk id="5" creationId="{1B60D8DC-4CD9-438A-ACF7-3E4FC39280D9}"/>
          </ac:spMkLst>
        </pc:spChg>
        <pc:picChg chg="add mod">
          <ac:chgData name="Matt Kayrish" userId="86b0ed96aac4a264" providerId="LiveId" clId="{1FCD28E5-E868-4621-BAE3-DA1201288C77}" dt="2020-03-16T02:51:22.040" v="15186" actId="1076"/>
          <ac:picMkLst>
            <pc:docMk/>
            <pc:sldMk cId="569072890" sldId="834"/>
            <ac:picMk id="3" creationId="{E371D843-92DC-4078-A4B4-6B5C9A64CAC8}"/>
          </ac:picMkLst>
        </pc:picChg>
        <pc:picChg chg="add mod">
          <ac:chgData name="Matt Kayrish" userId="86b0ed96aac4a264" providerId="LiveId" clId="{1FCD28E5-E868-4621-BAE3-DA1201288C77}" dt="2020-03-16T02:52:13.942" v="15192" actId="14100"/>
          <ac:picMkLst>
            <pc:docMk/>
            <pc:sldMk cId="569072890" sldId="834"/>
            <ac:picMk id="4" creationId="{5E080E49-6E5F-49D6-95CF-B2213FA64739}"/>
          </ac:picMkLst>
        </pc:picChg>
        <pc:picChg chg="add mod">
          <ac:chgData name="Matt Kayrish" userId="86b0ed96aac4a264" providerId="LiveId" clId="{1FCD28E5-E868-4621-BAE3-DA1201288C77}" dt="2020-03-16T02:54:10.430" v="15199" actId="1076"/>
          <ac:picMkLst>
            <pc:docMk/>
            <pc:sldMk cId="569072890" sldId="834"/>
            <ac:picMk id="6" creationId="{36487C91-01E2-42A7-822D-94376F05D164}"/>
          </ac:picMkLst>
        </pc:picChg>
        <pc:picChg chg="del">
          <ac:chgData name="Matt Kayrish" userId="86b0ed96aac4a264" providerId="LiveId" clId="{1FCD28E5-E868-4621-BAE3-DA1201288C77}" dt="2020-03-16T02:44:22.279" v="14620" actId="478"/>
          <ac:picMkLst>
            <pc:docMk/>
            <pc:sldMk cId="569072890" sldId="834"/>
            <ac:picMk id="9" creationId="{902B69E2-1C74-4D5D-9AD7-201BF2C53A14}"/>
          </ac:picMkLst>
        </pc:picChg>
        <pc:picChg chg="add mod">
          <ac:chgData name="Matt Kayrish" userId="86b0ed96aac4a264" providerId="LiveId" clId="{1FCD28E5-E868-4621-BAE3-DA1201288C77}" dt="2020-03-16T02:54:18.371" v="15206" actId="1035"/>
          <ac:picMkLst>
            <pc:docMk/>
            <pc:sldMk cId="569072890" sldId="834"/>
            <ac:picMk id="11" creationId="{D2B06054-0FFD-49A3-BCB7-6D781B0ED5BC}"/>
          </ac:picMkLst>
        </pc:picChg>
        <pc:cxnChg chg="add mod ord">
          <ac:chgData name="Matt Kayrish" userId="86b0ed96aac4a264" providerId="LiveId" clId="{1FCD28E5-E868-4621-BAE3-DA1201288C77}" dt="2020-03-16T02:52:19.841" v="15194" actId="166"/>
          <ac:cxnSpMkLst>
            <pc:docMk/>
            <pc:sldMk cId="569072890" sldId="834"/>
            <ac:cxnSpMk id="10" creationId="{D5E56569-14D2-4E79-9ACB-DCFAF02186BE}"/>
          </ac:cxnSpMkLst>
        </pc:cxnChg>
        <pc:cxnChg chg="add mod">
          <ac:chgData name="Matt Kayrish" userId="86b0ed96aac4a264" providerId="LiveId" clId="{1FCD28E5-E868-4621-BAE3-DA1201288C77}" dt="2020-03-16T02:54:34.716" v="15208" actId="208"/>
          <ac:cxnSpMkLst>
            <pc:docMk/>
            <pc:sldMk cId="569072890" sldId="834"/>
            <ac:cxnSpMk id="13" creationId="{CDDCFF6D-B592-41C9-A214-1CB421B6F456}"/>
          </ac:cxnSpMkLst>
        </pc:cxnChg>
        <pc:cxnChg chg="add mod">
          <ac:chgData name="Matt Kayrish" userId="86b0ed96aac4a264" providerId="LiveId" clId="{1FCD28E5-E868-4621-BAE3-DA1201288C77}" dt="2020-03-16T02:54:42.112" v="15211" actId="14100"/>
          <ac:cxnSpMkLst>
            <pc:docMk/>
            <pc:sldMk cId="569072890" sldId="834"/>
            <ac:cxnSpMk id="14" creationId="{23C350E1-89F4-4D15-A755-79CECE08A6A1}"/>
          </ac:cxnSpMkLst>
        </pc:cxnChg>
      </pc:sldChg>
      <pc:sldChg chg="addSp delSp modSp">
        <pc:chgData name="Matt Kayrish" userId="86b0ed96aac4a264" providerId="LiveId" clId="{1FCD28E5-E868-4621-BAE3-DA1201288C77}" dt="2020-03-16T03:53:18.760" v="17829" actId="20577"/>
        <pc:sldMkLst>
          <pc:docMk/>
          <pc:sldMk cId="2716448187" sldId="835"/>
        </pc:sldMkLst>
        <pc:spChg chg="mod">
          <ac:chgData name="Matt Kayrish" userId="86b0ed96aac4a264" providerId="LiveId" clId="{1FCD28E5-E868-4621-BAE3-DA1201288C77}" dt="2020-03-16T03:51:10.986" v="17414" actId="20577"/>
          <ac:spMkLst>
            <pc:docMk/>
            <pc:sldMk cId="2716448187" sldId="835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16T03:49:22.220" v="17367" actId="20577"/>
          <ac:spMkLst>
            <pc:docMk/>
            <pc:sldMk cId="2716448187" sldId="835"/>
            <ac:spMk id="5" creationId="{1B60D8DC-4CD9-438A-ACF7-3E4FC39280D9}"/>
          </ac:spMkLst>
        </pc:spChg>
        <pc:spChg chg="add mod">
          <ac:chgData name="Matt Kayrish" userId="86b0ed96aac4a264" providerId="LiveId" clId="{1FCD28E5-E868-4621-BAE3-DA1201288C77}" dt="2020-03-16T03:53:18.760" v="17829" actId="20577"/>
          <ac:spMkLst>
            <pc:docMk/>
            <pc:sldMk cId="2716448187" sldId="835"/>
            <ac:spMk id="10" creationId="{452EBE60-E7A2-4C46-89E7-4E11D9918C2A}"/>
          </ac:spMkLst>
        </pc:spChg>
        <pc:graphicFrameChg chg="add mod modGraphic">
          <ac:chgData name="Matt Kayrish" userId="86b0ed96aac4a264" providerId="LiveId" clId="{1FCD28E5-E868-4621-BAE3-DA1201288C77}" dt="2020-03-16T03:50:47.593" v="17392" actId="20577"/>
          <ac:graphicFrameMkLst>
            <pc:docMk/>
            <pc:sldMk cId="2716448187" sldId="835"/>
            <ac:graphicFrameMk id="9" creationId="{3E47DAF0-DF53-4872-AB7D-ADD0E3CA8262}"/>
          </ac:graphicFrameMkLst>
        </pc:graphicFrameChg>
        <pc:graphicFrameChg chg="del">
          <ac:chgData name="Matt Kayrish" userId="86b0ed96aac4a264" providerId="LiveId" clId="{1FCD28E5-E868-4621-BAE3-DA1201288C77}" dt="2020-03-16T03:49:27.276" v="17368" actId="478"/>
          <ac:graphicFrameMkLst>
            <pc:docMk/>
            <pc:sldMk cId="2716448187" sldId="835"/>
            <ac:graphicFrameMk id="13" creationId="{3C9DFD86-CD59-4976-B74A-BBF74D555106}"/>
          </ac:graphicFrameMkLst>
        </pc:graphicFrameChg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574888839" sldId="836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3347868790" sldId="837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975172210" sldId="838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913134309" sldId="839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970431177" sldId="840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1962390559" sldId="841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3767572340" sldId="842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1713373418" sldId="843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3885223044" sldId="844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412896283" sldId="845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59719428" sldId="846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3406232543" sldId="847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1147981860" sldId="848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2872112586" sldId="849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4234358120" sldId="850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3856343158" sldId="851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2272387107" sldId="852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2087162323" sldId="853"/>
        </pc:sldMkLst>
      </pc:sldChg>
      <pc:sldChg chg="del">
        <pc:chgData name="Matt Kayrish" userId="86b0ed96aac4a264" providerId="LiveId" clId="{1FCD28E5-E868-4621-BAE3-DA1201288C77}" dt="2020-03-16T03:47:15.442" v="17002" actId="47"/>
        <pc:sldMkLst>
          <pc:docMk/>
          <pc:sldMk cId="2998446593" sldId="854"/>
        </pc:sldMkLst>
      </pc:sldChg>
      <pc:sldChg chg="addSp delSp modSp add">
        <pc:chgData name="Matt Kayrish" userId="86b0ed96aac4a264" providerId="LiveId" clId="{1FCD28E5-E868-4621-BAE3-DA1201288C77}" dt="2020-03-28T20:23:48.403" v="20606" actId="478"/>
        <pc:sldMkLst>
          <pc:docMk/>
          <pc:sldMk cId="371470794" sldId="855"/>
        </pc:sldMkLst>
        <pc:spChg chg="mod">
          <ac:chgData name="Matt Kayrish" userId="86b0ed96aac4a264" providerId="LiveId" clId="{1FCD28E5-E868-4621-BAE3-DA1201288C77}" dt="2020-03-16T02:39:05.371" v="14282" actId="20577"/>
          <ac:spMkLst>
            <pc:docMk/>
            <pc:sldMk cId="371470794" sldId="855"/>
            <ac:spMk id="2" creationId="{00000000-0000-0000-0000-000000000000}"/>
          </ac:spMkLst>
        </pc:spChg>
        <pc:spChg chg="del">
          <ac:chgData name="Matt Kayrish" userId="86b0ed96aac4a264" providerId="LiveId" clId="{1FCD28E5-E868-4621-BAE3-DA1201288C77}" dt="2020-03-16T02:21:14.175" v="13624" actId="478"/>
          <ac:spMkLst>
            <pc:docMk/>
            <pc:sldMk cId="371470794" sldId="855"/>
            <ac:spMk id="11" creationId="{E1383287-106E-4B0B-8023-1159F0F3FD20}"/>
          </ac:spMkLst>
        </pc:spChg>
        <pc:spChg chg="del">
          <ac:chgData name="Matt Kayrish" userId="86b0ed96aac4a264" providerId="LiveId" clId="{1FCD28E5-E868-4621-BAE3-DA1201288C77}" dt="2020-03-16T02:21:14.175" v="13624" actId="478"/>
          <ac:spMkLst>
            <pc:docMk/>
            <pc:sldMk cId="371470794" sldId="855"/>
            <ac:spMk id="13" creationId="{713FEFF9-1F73-4918-9027-437AB7D36923}"/>
          </ac:spMkLst>
        </pc:spChg>
        <pc:spChg chg="del">
          <ac:chgData name="Matt Kayrish" userId="86b0ed96aac4a264" providerId="LiveId" clId="{1FCD28E5-E868-4621-BAE3-DA1201288C77}" dt="2020-03-16T02:21:14.175" v="13624" actId="478"/>
          <ac:spMkLst>
            <pc:docMk/>
            <pc:sldMk cId="371470794" sldId="855"/>
            <ac:spMk id="15" creationId="{AC3CA5FC-2E54-47A2-9F97-7AAD2A90DCE2}"/>
          </ac:spMkLst>
        </pc:spChg>
        <pc:spChg chg="del">
          <ac:chgData name="Matt Kayrish" userId="86b0ed96aac4a264" providerId="LiveId" clId="{1FCD28E5-E868-4621-BAE3-DA1201288C77}" dt="2020-03-16T02:21:17.929" v="13625" actId="478"/>
          <ac:spMkLst>
            <pc:docMk/>
            <pc:sldMk cId="371470794" sldId="855"/>
            <ac:spMk id="17" creationId="{43DFBB46-08C6-479C-A759-3B9F23E3EEE3}"/>
          </ac:spMkLst>
        </pc:spChg>
        <pc:spChg chg="del">
          <ac:chgData name="Matt Kayrish" userId="86b0ed96aac4a264" providerId="LiveId" clId="{1FCD28E5-E868-4621-BAE3-DA1201288C77}" dt="2020-03-16T02:21:14.175" v="13624" actId="478"/>
          <ac:spMkLst>
            <pc:docMk/>
            <pc:sldMk cId="371470794" sldId="855"/>
            <ac:spMk id="19" creationId="{052D2BFD-0358-4247-B7FF-C6D3B63B8E60}"/>
          </ac:spMkLst>
        </pc:spChg>
        <pc:spChg chg="del">
          <ac:chgData name="Matt Kayrish" userId="86b0ed96aac4a264" providerId="LiveId" clId="{1FCD28E5-E868-4621-BAE3-DA1201288C77}" dt="2020-03-16T02:21:14.175" v="13624" actId="478"/>
          <ac:spMkLst>
            <pc:docMk/>
            <pc:sldMk cId="371470794" sldId="855"/>
            <ac:spMk id="21" creationId="{B8D0DF01-CAF8-4504-957D-B636360A5FFC}"/>
          </ac:spMkLst>
        </pc:spChg>
        <pc:spChg chg="add mod">
          <ac:chgData name="Matt Kayrish" userId="86b0ed96aac4a264" providerId="LiveId" clId="{1FCD28E5-E868-4621-BAE3-DA1201288C77}" dt="2020-03-28T20:23:05.036" v="20574" actId="1037"/>
          <ac:spMkLst>
            <pc:docMk/>
            <pc:sldMk cId="371470794" sldId="855"/>
            <ac:spMk id="23" creationId="{CD7562AF-74C9-4001-B3C1-40B5C3A50216}"/>
          </ac:spMkLst>
        </pc:spChg>
        <pc:spChg chg="add mod">
          <ac:chgData name="Matt Kayrish" userId="86b0ed96aac4a264" providerId="LiveId" clId="{1FCD28E5-E868-4621-BAE3-DA1201288C77}" dt="2020-03-28T20:23:26.692" v="20600" actId="14100"/>
          <ac:spMkLst>
            <pc:docMk/>
            <pc:sldMk cId="371470794" sldId="855"/>
            <ac:spMk id="24" creationId="{7A5E31F5-2EF0-4D6A-95FE-D734E7D0D0C7}"/>
          </ac:spMkLst>
        </pc:spChg>
        <pc:spChg chg="add del">
          <ac:chgData name="Matt Kayrish" userId="86b0ed96aac4a264" providerId="LiveId" clId="{1FCD28E5-E868-4621-BAE3-DA1201288C77}" dt="2020-03-16T02:28:35.124" v="14010" actId="478"/>
          <ac:spMkLst>
            <pc:docMk/>
            <pc:sldMk cId="371470794" sldId="855"/>
            <ac:spMk id="25" creationId="{D1C8B088-9CCE-4306-931D-6D2264C2C8C4}"/>
          </ac:spMkLst>
        </pc:spChg>
        <pc:spChg chg="add del">
          <ac:chgData name="Matt Kayrish" userId="86b0ed96aac4a264" providerId="LiveId" clId="{1FCD28E5-E868-4621-BAE3-DA1201288C77}" dt="2020-03-16T02:28:36.853" v="14011" actId="478"/>
          <ac:spMkLst>
            <pc:docMk/>
            <pc:sldMk cId="371470794" sldId="855"/>
            <ac:spMk id="27" creationId="{F2E787DA-B708-415B-837A-AD5FE17655BD}"/>
          </ac:spMkLst>
        </pc:spChg>
        <pc:spChg chg="add del">
          <ac:chgData name="Matt Kayrish" userId="86b0ed96aac4a264" providerId="LiveId" clId="{1FCD28E5-E868-4621-BAE3-DA1201288C77}" dt="2020-03-16T02:28:33.572" v="14009" actId="478"/>
          <ac:spMkLst>
            <pc:docMk/>
            <pc:sldMk cId="371470794" sldId="855"/>
            <ac:spMk id="29" creationId="{40C1B641-5F8C-48F1-9CDA-6DEC6EBF0920}"/>
          </ac:spMkLst>
        </pc:spChg>
        <pc:spChg chg="add del mod">
          <ac:chgData name="Matt Kayrish" userId="86b0ed96aac4a264" providerId="LiveId" clId="{1FCD28E5-E868-4621-BAE3-DA1201288C77}" dt="2020-03-28T20:22:36.671" v="20482" actId="478"/>
          <ac:spMkLst>
            <pc:docMk/>
            <pc:sldMk cId="371470794" sldId="855"/>
            <ac:spMk id="31" creationId="{FC0A2670-53D0-4588-B845-5F2B9253832B}"/>
          </ac:spMkLst>
        </pc:spChg>
        <pc:spChg chg="add mod">
          <ac:chgData name="Matt Kayrish" userId="86b0ed96aac4a264" providerId="LiveId" clId="{1FCD28E5-E868-4621-BAE3-DA1201288C77}" dt="2020-03-28T20:23:41.720" v="20604" actId="20577"/>
          <ac:spMkLst>
            <pc:docMk/>
            <pc:sldMk cId="371470794" sldId="855"/>
            <ac:spMk id="33" creationId="{C4BAFCFB-0F22-4265-99CB-F11DA0261FD0}"/>
          </ac:spMkLst>
        </pc:spChg>
        <pc:spChg chg="add del mod">
          <ac:chgData name="Matt Kayrish" userId="86b0ed96aac4a264" providerId="LiveId" clId="{1FCD28E5-E868-4621-BAE3-DA1201288C77}" dt="2020-03-28T20:23:48.403" v="20606" actId="478"/>
          <ac:spMkLst>
            <pc:docMk/>
            <pc:sldMk cId="371470794" sldId="855"/>
            <ac:spMk id="36" creationId="{86C36C8D-81AD-47DC-9558-F16DABDBE333}"/>
          </ac:spMkLst>
        </pc:spChg>
        <pc:grpChg chg="add del mod">
          <ac:chgData name="Matt Kayrish" userId="86b0ed96aac4a264" providerId="LiveId" clId="{1FCD28E5-E868-4621-BAE3-DA1201288C77}" dt="2020-03-28T20:15:24.878" v="20350" actId="478"/>
          <ac:grpSpMkLst>
            <pc:docMk/>
            <pc:sldMk cId="371470794" sldId="855"/>
            <ac:grpSpMk id="9" creationId="{11BD6653-5720-4FF9-97CB-AFE34382FAF7}"/>
          </ac:grpSpMkLst>
        </pc:grpChg>
        <pc:picChg chg="del">
          <ac:chgData name="Matt Kayrish" userId="86b0ed96aac4a264" providerId="LiveId" clId="{1FCD28E5-E868-4621-BAE3-DA1201288C77}" dt="2020-03-16T02:21:19.399" v="13626" actId="478"/>
          <ac:picMkLst>
            <pc:docMk/>
            <pc:sldMk cId="371470794" sldId="855"/>
            <ac:picMk id="3" creationId="{27612661-4EEC-45A1-AEDF-8C53D932C12B}"/>
          </ac:picMkLst>
        </pc:picChg>
        <pc:picChg chg="add mod ord">
          <ac:chgData name="Matt Kayrish" userId="86b0ed96aac4a264" providerId="LiveId" clId="{1FCD28E5-E868-4621-BAE3-DA1201288C77}" dt="2020-03-28T20:16:35.578" v="20408" actId="167"/>
          <ac:picMkLst>
            <pc:docMk/>
            <pc:sldMk cId="371470794" sldId="855"/>
            <ac:picMk id="3" creationId="{B3E15AE1-B9D7-47CB-AEDF-75D8C8135576}"/>
          </ac:picMkLst>
        </pc:picChg>
        <pc:picChg chg="del">
          <ac:chgData name="Matt Kayrish" userId="86b0ed96aac4a264" providerId="LiveId" clId="{1FCD28E5-E868-4621-BAE3-DA1201288C77}" dt="2020-03-16T02:21:14.175" v="13624" actId="478"/>
          <ac:picMkLst>
            <pc:docMk/>
            <pc:sldMk cId="371470794" sldId="855"/>
            <ac:picMk id="4" creationId="{8A52313F-C148-4BF4-ACB2-73214C82E2CD}"/>
          </ac:picMkLst>
        </pc:picChg>
        <pc:picChg chg="add mod">
          <ac:chgData name="Matt Kayrish" userId="86b0ed96aac4a264" providerId="LiveId" clId="{1FCD28E5-E868-4621-BAE3-DA1201288C77}" dt="2020-03-16T02:22:34.383" v="13633" actId="164"/>
          <ac:picMkLst>
            <pc:docMk/>
            <pc:sldMk cId="371470794" sldId="855"/>
            <ac:picMk id="5" creationId="{E85F17F8-3CC2-4069-A65C-FD90DE1CB891}"/>
          </ac:picMkLst>
        </pc:picChg>
        <pc:picChg chg="add mod">
          <ac:chgData name="Matt Kayrish" userId="86b0ed96aac4a264" providerId="LiveId" clId="{1FCD28E5-E868-4621-BAE3-DA1201288C77}" dt="2020-03-16T02:22:34.383" v="13633" actId="164"/>
          <ac:picMkLst>
            <pc:docMk/>
            <pc:sldMk cId="371470794" sldId="855"/>
            <ac:picMk id="6" creationId="{488A30D3-3D7C-4B41-BDDA-8ED1C32FEDF3}"/>
          </ac:picMkLst>
        </pc:pic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12" creationId="{7CE777F2-86DB-44B6-94D0-3C350E004FCD}"/>
          </ac:cxnSpMkLst>
        </pc:cxn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14" creationId="{70FD69AE-570E-4DDD-8A52-3F0604BAA6A7}"/>
          </ac:cxnSpMkLst>
        </pc:cxn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16" creationId="{04D950C8-E625-4A11-AC3F-76CDFEAAD128}"/>
          </ac:cxnSpMkLst>
        </pc:cxn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18" creationId="{5CD3BF5B-FC86-4BD3-8BA3-4A5D93E618A5}"/>
          </ac:cxnSpMkLst>
        </pc:cxn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20" creationId="{00C945C4-01F8-483E-8E86-93C317ED99CE}"/>
          </ac:cxnSpMkLst>
        </pc:cxnChg>
        <pc:cxnChg chg="del">
          <ac:chgData name="Matt Kayrish" userId="86b0ed96aac4a264" providerId="LiveId" clId="{1FCD28E5-E868-4621-BAE3-DA1201288C77}" dt="2020-03-16T02:21:14.175" v="13624" actId="478"/>
          <ac:cxnSpMkLst>
            <pc:docMk/>
            <pc:sldMk cId="371470794" sldId="855"/>
            <ac:cxnSpMk id="22" creationId="{00305BB6-A402-40D1-B6D2-E3ADF5B971A8}"/>
          </ac:cxnSpMkLst>
        </pc:cxnChg>
        <pc:cxnChg chg="add del">
          <ac:chgData name="Matt Kayrish" userId="86b0ed96aac4a264" providerId="LiveId" clId="{1FCD28E5-E868-4621-BAE3-DA1201288C77}" dt="2020-03-16T02:28:28.232" v="14007" actId="478"/>
          <ac:cxnSpMkLst>
            <pc:docMk/>
            <pc:sldMk cId="371470794" sldId="855"/>
            <ac:cxnSpMk id="26" creationId="{73E79CA7-4ADD-47BE-9537-EE0F05B8DCC6}"/>
          </ac:cxnSpMkLst>
        </pc:cxnChg>
        <pc:cxnChg chg="add del">
          <ac:chgData name="Matt Kayrish" userId="86b0ed96aac4a264" providerId="LiveId" clId="{1FCD28E5-E868-4621-BAE3-DA1201288C77}" dt="2020-03-16T02:28:38.088" v="14012" actId="478"/>
          <ac:cxnSpMkLst>
            <pc:docMk/>
            <pc:sldMk cId="371470794" sldId="855"/>
            <ac:cxnSpMk id="28" creationId="{09D2C46A-4E86-4353-94B9-0D8045246440}"/>
          </ac:cxnSpMkLst>
        </pc:cxnChg>
        <pc:cxnChg chg="add del">
          <ac:chgData name="Matt Kayrish" userId="86b0ed96aac4a264" providerId="LiveId" clId="{1FCD28E5-E868-4621-BAE3-DA1201288C77}" dt="2020-03-16T02:28:30.386" v="14008" actId="478"/>
          <ac:cxnSpMkLst>
            <pc:docMk/>
            <pc:sldMk cId="371470794" sldId="855"/>
            <ac:cxnSpMk id="30" creationId="{0C9607D8-0E3A-46C1-B19B-3A0DD4B316DF}"/>
          </ac:cxnSpMkLst>
        </pc:cxnChg>
        <pc:cxnChg chg="add del mod">
          <ac:chgData name="Matt Kayrish" userId="86b0ed96aac4a264" providerId="LiveId" clId="{1FCD28E5-E868-4621-BAE3-DA1201288C77}" dt="2020-03-28T20:22:32.973" v="20481" actId="478"/>
          <ac:cxnSpMkLst>
            <pc:docMk/>
            <pc:sldMk cId="371470794" sldId="855"/>
            <ac:cxnSpMk id="32" creationId="{78F0F491-6A7C-46A4-8073-6D174ECB3093}"/>
          </ac:cxnSpMkLst>
        </pc:cxnChg>
        <pc:cxnChg chg="add mod">
          <ac:chgData name="Matt Kayrish" userId="86b0ed96aac4a264" providerId="LiveId" clId="{1FCD28E5-E868-4621-BAE3-DA1201288C77}" dt="2020-03-28T20:23:34.617" v="20602" actId="14100"/>
          <ac:cxnSpMkLst>
            <pc:docMk/>
            <pc:sldMk cId="371470794" sldId="855"/>
            <ac:cxnSpMk id="34" creationId="{DCB3CFA3-D597-463B-90AE-E3923915A93A}"/>
          </ac:cxnSpMkLst>
        </pc:cxnChg>
        <pc:cxnChg chg="add del mod">
          <ac:chgData name="Matt Kayrish" userId="86b0ed96aac4a264" providerId="LiveId" clId="{1FCD28E5-E868-4621-BAE3-DA1201288C77}" dt="2020-03-28T20:23:45.386" v="20605" actId="478"/>
          <ac:cxnSpMkLst>
            <pc:docMk/>
            <pc:sldMk cId="371470794" sldId="855"/>
            <ac:cxnSpMk id="37" creationId="{04499D12-2FCB-445B-90D6-9F8C81B32B74}"/>
          </ac:cxnSpMkLst>
        </pc:cxnChg>
      </pc:sldChg>
      <pc:sldChg chg="addSp delSp modSp add">
        <pc:chgData name="Matt Kayrish" userId="86b0ed96aac4a264" providerId="LiveId" clId="{1FCD28E5-E868-4621-BAE3-DA1201288C77}" dt="2020-03-28T20:37:45.168" v="21254" actId="1035"/>
        <pc:sldMkLst>
          <pc:docMk/>
          <pc:sldMk cId="2547346758" sldId="856"/>
        </pc:sldMkLst>
        <pc:spChg chg="mod">
          <ac:chgData name="Matt Kayrish" userId="86b0ed96aac4a264" providerId="LiveId" clId="{1FCD28E5-E868-4621-BAE3-DA1201288C77}" dt="2020-03-16T02:50:09.085" v="14996" actId="20577"/>
          <ac:spMkLst>
            <pc:docMk/>
            <pc:sldMk cId="2547346758" sldId="856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20:37:45.168" v="21254" actId="1035"/>
          <ac:spMkLst>
            <pc:docMk/>
            <pc:sldMk cId="2547346758" sldId="856"/>
            <ac:spMk id="9" creationId="{DD02AC89-7BE4-4BA7-B44C-1DB01304815B}"/>
          </ac:spMkLst>
        </pc:spChg>
        <pc:spChg chg="add del mod">
          <ac:chgData name="Matt Kayrish" userId="86b0ed96aac4a264" providerId="LiveId" clId="{1FCD28E5-E868-4621-BAE3-DA1201288C77}" dt="2020-03-16T03:01:02.724" v="15294"/>
          <ac:spMkLst>
            <pc:docMk/>
            <pc:sldMk cId="2547346758" sldId="856"/>
            <ac:spMk id="15" creationId="{3B6A7E02-F393-4753-BC97-8BEAB913CD36}"/>
          </ac:spMkLst>
        </pc:spChg>
        <pc:spChg chg="add del mod">
          <ac:chgData name="Matt Kayrish" userId="86b0ed96aac4a264" providerId="LiveId" clId="{1FCD28E5-E868-4621-BAE3-DA1201288C77}" dt="2020-03-28T20:33:53.008" v="21131" actId="478"/>
          <ac:spMkLst>
            <pc:docMk/>
            <pc:sldMk cId="2547346758" sldId="856"/>
            <ac:spMk id="17" creationId="{E07E2576-BB32-4207-AEEE-5A7EBC9EA2FC}"/>
          </ac:spMkLst>
        </pc:spChg>
        <pc:picChg chg="add del mod">
          <ac:chgData name="Matt Kayrish" userId="86b0ed96aac4a264" providerId="LiveId" clId="{1FCD28E5-E868-4621-BAE3-DA1201288C77}" dt="2020-03-28T20:33:46.915" v="21127" actId="478"/>
          <ac:picMkLst>
            <pc:docMk/>
            <pc:sldMk cId="2547346758" sldId="856"/>
            <ac:picMk id="3" creationId="{CCF760B6-2426-400F-B779-64E7F02ED1AF}"/>
          </ac:picMkLst>
        </pc:picChg>
        <pc:picChg chg="add del mod">
          <ac:chgData name="Matt Kayrish" userId="86b0ed96aac4a264" providerId="LiveId" clId="{1FCD28E5-E868-4621-BAE3-DA1201288C77}" dt="2020-03-28T20:33:50.052" v="21129" actId="478"/>
          <ac:picMkLst>
            <pc:docMk/>
            <pc:sldMk cId="2547346758" sldId="856"/>
            <ac:picMk id="4" creationId="{8E6EDFF5-6FE4-45F2-B319-42580E9CC1CE}"/>
          </ac:picMkLst>
        </pc:picChg>
        <pc:picChg chg="add del mod">
          <ac:chgData name="Matt Kayrish" userId="86b0ed96aac4a264" providerId="LiveId" clId="{1FCD28E5-E868-4621-BAE3-DA1201288C77}" dt="2020-03-16T02:58:45.234" v="15280" actId="478"/>
          <ac:picMkLst>
            <pc:docMk/>
            <pc:sldMk cId="2547346758" sldId="856"/>
            <ac:picMk id="5" creationId="{00389E65-1682-40AC-8DE2-261E9178FF94}"/>
          </ac:picMkLst>
        </pc:picChg>
        <pc:picChg chg="add mod ord">
          <ac:chgData name="Matt Kayrish" userId="86b0ed96aac4a264" providerId="LiveId" clId="{1FCD28E5-E868-4621-BAE3-DA1201288C77}" dt="2020-03-28T20:34:39.876" v="21136" actId="167"/>
          <ac:picMkLst>
            <pc:docMk/>
            <pc:sldMk cId="2547346758" sldId="856"/>
            <ac:picMk id="5" creationId="{7CAC17DA-FE08-4D3E-8186-F5007C940C62}"/>
          </ac:picMkLst>
        </pc:picChg>
        <pc:picChg chg="add mod ord">
          <ac:chgData name="Matt Kayrish" userId="86b0ed96aac4a264" providerId="LiveId" clId="{1FCD28E5-E868-4621-BAE3-DA1201288C77}" dt="2020-03-28T20:36:18.383" v="21183" actId="1037"/>
          <ac:picMkLst>
            <pc:docMk/>
            <pc:sldMk cId="2547346758" sldId="856"/>
            <ac:picMk id="6" creationId="{3FDB4B15-9CC5-4C76-B08B-639E7D270792}"/>
          </ac:picMkLst>
        </pc:picChg>
        <pc:picChg chg="add del mod">
          <ac:chgData name="Matt Kayrish" userId="86b0ed96aac4a264" providerId="LiveId" clId="{1FCD28E5-E868-4621-BAE3-DA1201288C77}" dt="2020-03-16T03:05:55.444" v="15517" actId="478"/>
          <ac:picMkLst>
            <pc:docMk/>
            <pc:sldMk cId="2547346758" sldId="856"/>
            <ac:picMk id="11" creationId="{26076143-9445-41D6-90B4-E982C78E1E11}"/>
          </ac:picMkLst>
        </pc:picChg>
        <pc:picChg chg="add del mod">
          <ac:chgData name="Matt Kayrish" userId="86b0ed96aac4a264" providerId="LiveId" clId="{1FCD28E5-E868-4621-BAE3-DA1201288C77}" dt="2020-03-28T20:33:51.130" v="21130" actId="478"/>
          <ac:picMkLst>
            <pc:docMk/>
            <pc:sldMk cId="2547346758" sldId="856"/>
            <ac:picMk id="18" creationId="{39BEA25D-E972-404C-9CAA-21F75BFE1A9C}"/>
          </ac:picMkLst>
        </pc:picChg>
        <pc:cxnChg chg="add del mod">
          <ac:chgData name="Matt Kayrish" userId="86b0ed96aac4a264" providerId="LiveId" clId="{1FCD28E5-E868-4621-BAE3-DA1201288C77}" dt="2020-03-16T02:58:48.694" v="15281" actId="478"/>
          <ac:cxnSpMkLst>
            <pc:docMk/>
            <pc:sldMk cId="2547346758" sldId="856"/>
            <ac:cxnSpMk id="9" creationId="{49588C8C-1DE8-4D2C-977C-2DC88ED5033D}"/>
          </ac:cxnSpMkLst>
        </pc:cxnChg>
        <pc:cxnChg chg="add mod">
          <ac:chgData name="Matt Kayrish" userId="86b0ed96aac4a264" providerId="LiveId" clId="{1FCD28E5-E868-4621-BAE3-DA1201288C77}" dt="2020-03-28T20:34:36.754" v="21135" actId="1076"/>
          <ac:cxnSpMkLst>
            <pc:docMk/>
            <pc:sldMk cId="2547346758" sldId="856"/>
            <ac:cxnSpMk id="10" creationId="{77D678CB-EF79-49B6-91A6-D89C22C77724}"/>
          </ac:cxnSpMkLst>
        </pc:cxnChg>
        <pc:cxnChg chg="add del mod">
          <ac:chgData name="Matt Kayrish" userId="86b0ed96aac4a264" providerId="LiveId" clId="{1FCD28E5-E868-4621-BAE3-DA1201288C77}" dt="2020-03-28T20:33:49.044" v="21128" actId="478"/>
          <ac:cxnSpMkLst>
            <pc:docMk/>
            <pc:sldMk cId="2547346758" sldId="856"/>
            <ac:cxnSpMk id="12" creationId="{4FEB8C77-7B13-477A-B0B7-26DD28A027BB}"/>
          </ac:cxnSpMkLst>
        </pc:cxnChg>
        <pc:cxnChg chg="add mod">
          <ac:chgData name="Matt Kayrish" userId="86b0ed96aac4a264" providerId="LiveId" clId="{1FCD28E5-E868-4621-BAE3-DA1201288C77}" dt="2020-03-28T20:37:38.289" v="21250" actId="11529"/>
          <ac:cxnSpMkLst>
            <pc:docMk/>
            <pc:sldMk cId="2547346758" sldId="856"/>
            <ac:cxnSpMk id="13" creationId="{76FDD4B4-643F-4BD1-8C52-5C35EBA0F22B}"/>
          </ac:cxnSpMkLst>
        </pc:cxnChg>
        <pc:cxnChg chg="add del">
          <ac:chgData name="Matt Kayrish" userId="86b0ed96aac4a264" providerId="LiveId" clId="{1FCD28E5-E868-4621-BAE3-DA1201288C77}" dt="2020-03-16T03:01:02.721" v="15292" actId="478"/>
          <ac:cxnSpMkLst>
            <pc:docMk/>
            <pc:sldMk cId="2547346758" sldId="856"/>
            <ac:cxnSpMk id="16" creationId="{2F1AAF34-E8AA-4B35-B3EB-FFE50B2BEDBD}"/>
          </ac:cxnSpMkLst>
        </pc:cxnChg>
      </pc:sldChg>
      <pc:sldChg chg="addSp delSp modSp add ord">
        <pc:chgData name="Matt Kayrish" userId="86b0ed96aac4a264" providerId="LiveId" clId="{1FCD28E5-E868-4621-BAE3-DA1201288C77}" dt="2020-03-28T21:12:16.404" v="21776"/>
        <pc:sldMkLst>
          <pc:docMk/>
          <pc:sldMk cId="572711969" sldId="857"/>
        </pc:sldMkLst>
        <pc:spChg chg="add mod">
          <ac:chgData name="Matt Kayrish" userId="86b0ed96aac4a264" providerId="LiveId" clId="{1FCD28E5-E868-4621-BAE3-DA1201288C77}" dt="2020-03-28T21:11:03.422" v="21768" actId="1076"/>
          <ac:spMkLst>
            <pc:docMk/>
            <pc:sldMk cId="572711969" sldId="857"/>
            <ac:spMk id="12" creationId="{AD587DE6-AE30-4C72-8ECA-C2E21CAB31F3}"/>
          </ac:spMkLst>
        </pc:spChg>
        <pc:spChg chg="add del mod">
          <ac:chgData name="Matt Kayrish" userId="86b0ed96aac4a264" providerId="LiveId" clId="{1FCD28E5-E868-4621-BAE3-DA1201288C77}" dt="2020-03-28T21:09:44.748" v="21643" actId="1076"/>
          <ac:spMkLst>
            <pc:docMk/>
            <pc:sldMk cId="572711969" sldId="857"/>
            <ac:spMk id="13" creationId="{1AC3D96C-7DCE-4304-A379-F6CFD9C15858}"/>
          </ac:spMkLst>
        </pc:spChg>
        <pc:picChg chg="add mod ord">
          <ac:chgData name="Matt Kayrish" userId="86b0ed96aac4a264" providerId="LiveId" clId="{1FCD28E5-E868-4621-BAE3-DA1201288C77}" dt="2020-03-28T21:09:40.543" v="21642" actId="167"/>
          <ac:picMkLst>
            <pc:docMk/>
            <pc:sldMk cId="572711969" sldId="857"/>
            <ac:picMk id="3" creationId="{BFFCD545-CE39-426E-B946-1BA70261E6F8}"/>
          </ac:picMkLst>
        </pc:picChg>
        <pc:picChg chg="del">
          <ac:chgData name="Matt Kayrish" userId="86b0ed96aac4a264" providerId="LiveId" clId="{1FCD28E5-E868-4621-BAE3-DA1201288C77}" dt="2020-03-16T03:10:11.434" v="15532" actId="478"/>
          <ac:picMkLst>
            <pc:docMk/>
            <pc:sldMk cId="572711969" sldId="857"/>
            <ac:picMk id="3" creationId="{CCF760B6-2426-400F-B779-64E7F02ED1AF}"/>
          </ac:picMkLst>
        </pc:picChg>
        <pc:picChg chg="add mod">
          <ac:chgData name="Matt Kayrish" userId="86b0ed96aac4a264" providerId="LiveId" clId="{1FCD28E5-E868-4621-BAE3-DA1201288C77}" dt="2020-03-28T21:10:38.890" v="21645" actId="1076"/>
          <ac:picMkLst>
            <pc:docMk/>
            <pc:sldMk cId="572711969" sldId="857"/>
            <ac:picMk id="4" creationId="{3C3D8154-D53A-4EEB-8BEC-117F1FA13731}"/>
          </ac:picMkLst>
        </pc:picChg>
        <pc:picChg chg="del">
          <ac:chgData name="Matt Kayrish" userId="86b0ed96aac4a264" providerId="LiveId" clId="{1FCD28E5-E868-4621-BAE3-DA1201288C77}" dt="2020-03-16T03:10:17.270" v="15534" actId="478"/>
          <ac:picMkLst>
            <pc:docMk/>
            <pc:sldMk cId="572711969" sldId="857"/>
            <ac:picMk id="4" creationId="{8E6EDFF5-6FE4-45F2-B319-42580E9CC1CE}"/>
          </ac:picMkLst>
        </pc:picChg>
        <pc:picChg chg="del mod">
          <ac:chgData name="Matt Kayrish" userId="86b0ed96aac4a264" providerId="LiveId" clId="{1FCD28E5-E868-4621-BAE3-DA1201288C77}" dt="2020-03-16T03:12:13.369" v="15569" actId="478"/>
          <ac:picMkLst>
            <pc:docMk/>
            <pc:sldMk cId="572711969" sldId="857"/>
            <ac:picMk id="5" creationId="{00389E65-1682-40AC-8DE2-261E9178FF94}"/>
          </ac:picMkLst>
        </pc:picChg>
        <pc:picChg chg="add mod">
          <ac:chgData name="Matt Kayrish" userId="86b0ed96aac4a264" providerId="LiveId" clId="{1FCD28E5-E868-4621-BAE3-DA1201288C77}" dt="2020-03-16T03:10:58.214" v="15539" actId="14100"/>
          <ac:picMkLst>
            <pc:docMk/>
            <pc:sldMk cId="572711969" sldId="857"/>
            <ac:picMk id="6" creationId="{3F032F92-F252-4B37-B046-8E0CCA81E6D3}"/>
          </ac:picMkLst>
        </pc:picChg>
        <pc:picChg chg="add del mod">
          <ac:chgData name="Matt Kayrish" userId="86b0ed96aac4a264" providerId="LiveId" clId="{1FCD28E5-E868-4621-BAE3-DA1201288C77}" dt="2020-03-28T21:08:59.353" v="21638" actId="478"/>
          <ac:picMkLst>
            <pc:docMk/>
            <pc:sldMk cId="572711969" sldId="857"/>
            <ac:picMk id="14" creationId="{EBE219FD-AEBF-466F-B423-F878B98D583B}"/>
          </ac:picMkLst>
        </pc:picChg>
        <pc:picChg chg="add del mod ord">
          <ac:chgData name="Matt Kayrish" userId="86b0ed96aac4a264" providerId="LiveId" clId="{1FCD28E5-E868-4621-BAE3-DA1201288C77}" dt="2020-03-28T21:08:57.146" v="21637" actId="478"/>
          <ac:picMkLst>
            <pc:docMk/>
            <pc:sldMk cId="572711969" sldId="857"/>
            <ac:picMk id="16" creationId="{0D7FFA39-8146-4712-AE49-DB077C9AF0F0}"/>
          </ac:picMkLst>
        </pc:picChg>
        <pc:cxnChg chg="mod">
          <ac:chgData name="Matt Kayrish" userId="86b0ed96aac4a264" providerId="LiveId" clId="{1FCD28E5-E868-4621-BAE3-DA1201288C77}" dt="2020-03-16T03:11:11.864" v="15563" actId="1038"/>
          <ac:cxnSpMkLst>
            <pc:docMk/>
            <pc:sldMk cId="572711969" sldId="857"/>
            <ac:cxnSpMk id="9" creationId="{49588C8C-1DE8-4D2C-977C-2DC88ED5033D}"/>
          </ac:cxnSpMkLst>
        </pc:cxnChg>
        <pc:cxnChg chg="add del mod">
          <ac:chgData name="Matt Kayrish" userId="86b0ed96aac4a264" providerId="LiveId" clId="{1FCD28E5-E868-4621-BAE3-DA1201288C77}" dt="2020-03-16T03:11:43.766" v="15568" actId="478"/>
          <ac:cxnSpMkLst>
            <pc:docMk/>
            <pc:sldMk cId="572711969" sldId="857"/>
            <ac:cxnSpMk id="12" creationId="{CF2F02A4-A508-4707-9DEA-BA1C4243712F}"/>
          </ac:cxnSpMkLst>
        </pc:cxnChg>
      </pc:sldChg>
      <pc:sldChg chg="addSp delSp modSp add ord">
        <pc:chgData name="Matt Kayrish" userId="86b0ed96aac4a264" providerId="LiveId" clId="{1FCD28E5-E868-4621-BAE3-DA1201288C77}" dt="2020-03-28T20:42:41.811" v="21269" actId="1076"/>
        <pc:sldMkLst>
          <pc:docMk/>
          <pc:sldMk cId="2984327254" sldId="858"/>
        </pc:sldMkLst>
        <pc:spChg chg="mod">
          <ac:chgData name="Matt Kayrish" userId="86b0ed96aac4a264" providerId="LiveId" clId="{1FCD28E5-E868-4621-BAE3-DA1201288C77}" dt="2020-03-16T03:08:41.538" v="15522" actId="1076"/>
          <ac:spMkLst>
            <pc:docMk/>
            <pc:sldMk cId="2984327254" sldId="858"/>
            <ac:spMk id="17" creationId="{E07E2576-BB32-4207-AEEE-5A7EBC9EA2FC}"/>
          </ac:spMkLst>
        </pc:spChg>
        <pc:picChg chg="add mod">
          <ac:chgData name="Matt Kayrish" userId="86b0ed96aac4a264" providerId="LiveId" clId="{1FCD28E5-E868-4621-BAE3-DA1201288C77}" dt="2020-03-28T20:42:41.811" v="21269" actId="1076"/>
          <ac:picMkLst>
            <pc:docMk/>
            <pc:sldMk cId="2984327254" sldId="858"/>
            <ac:picMk id="3" creationId="{1B4D7750-A366-4CB0-AB30-E489D17995A1}"/>
          </ac:picMkLst>
        </pc:picChg>
        <pc:picChg chg="del">
          <ac:chgData name="Matt Kayrish" userId="86b0ed96aac4a264" providerId="LiveId" clId="{1FCD28E5-E868-4621-BAE3-DA1201288C77}" dt="2020-03-16T03:02:30.711" v="15489" actId="478"/>
          <ac:picMkLst>
            <pc:docMk/>
            <pc:sldMk cId="2984327254" sldId="858"/>
            <ac:picMk id="3" creationId="{CCF760B6-2426-400F-B779-64E7F02ED1AF}"/>
          </ac:picMkLst>
        </pc:picChg>
        <pc:picChg chg="del mod">
          <ac:chgData name="Matt Kayrish" userId="86b0ed96aac4a264" providerId="LiveId" clId="{1FCD28E5-E868-4621-BAE3-DA1201288C77}" dt="2020-03-16T03:03:19.642" v="15494" actId="478"/>
          <ac:picMkLst>
            <pc:docMk/>
            <pc:sldMk cId="2984327254" sldId="858"/>
            <ac:picMk id="4" creationId="{8E6EDFF5-6FE4-45F2-B319-42580E9CC1CE}"/>
          </ac:picMkLst>
        </pc:picChg>
        <pc:picChg chg="add del mod">
          <ac:chgData name="Matt Kayrish" userId="86b0ed96aac4a264" providerId="LiveId" clId="{1FCD28E5-E868-4621-BAE3-DA1201288C77}" dt="2020-03-16T03:08:46.319" v="15524" actId="478"/>
          <ac:picMkLst>
            <pc:docMk/>
            <pc:sldMk cId="2984327254" sldId="858"/>
            <ac:picMk id="5" creationId="{DE56C61C-2621-478D-8091-AD5868CE409F}"/>
          </ac:picMkLst>
        </pc:picChg>
        <pc:picChg chg="add del mod">
          <ac:chgData name="Matt Kayrish" userId="86b0ed96aac4a264" providerId="LiveId" clId="{1FCD28E5-E868-4621-BAE3-DA1201288C77}" dt="2020-03-28T20:42:37.888" v="21267" actId="478"/>
          <ac:picMkLst>
            <pc:docMk/>
            <pc:sldMk cId="2984327254" sldId="858"/>
            <ac:picMk id="6" creationId="{D50FE386-E44B-4874-8A02-CC237AB58E0D}"/>
          </ac:picMkLst>
        </pc:picChg>
        <pc:picChg chg="add mod">
          <ac:chgData name="Matt Kayrish" userId="86b0ed96aac4a264" providerId="LiveId" clId="{1FCD28E5-E868-4621-BAE3-DA1201288C77}" dt="2020-03-16T03:09:27.187" v="15527" actId="14100"/>
          <ac:picMkLst>
            <pc:docMk/>
            <pc:sldMk cId="2984327254" sldId="858"/>
            <ac:picMk id="9" creationId="{1E8154F9-6674-488C-9182-92EFB6B03DBF}"/>
          </ac:picMkLst>
        </pc:picChg>
        <pc:picChg chg="del">
          <ac:chgData name="Matt Kayrish" userId="86b0ed96aac4a264" providerId="LiveId" clId="{1FCD28E5-E868-4621-BAE3-DA1201288C77}" dt="2020-03-16T03:02:32.738" v="15491" actId="478"/>
          <ac:picMkLst>
            <pc:docMk/>
            <pc:sldMk cId="2984327254" sldId="858"/>
            <ac:picMk id="11" creationId="{26076143-9445-41D6-90B4-E982C78E1E11}"/>
          </ac:picMkLst>
        </pc:picChg>
        <pc:cxnChg chg="del">
          <ac:chgData name="Matt Kayrish" userId="86b0ed96aac4a264" providerId="LiveId" clId="{1FCD28E5-E868-4621-BAE3-DA1201288C77}" dt="2020-03-16T03:02:29.627" v="15488" actId="478"/>
          <ac:cxnSpMkLst>
            <pc:docMk/>
            <pc:sldMk cId="2984327254" sldId="858"/>
            <ac:cxnSpMk id="10" creationId="{77D678CB-EF79-49B6-91A6-D89C22C77724}"/>
          </ac:cxnSpMkLst>
        </pc:cxnChg>
        <pc:cxnChg chg="del">
          <ac:chgData name="Matt Kayrish" userId="86b0ed96aac4a264" providerId="LiveId" clId="{1FCD28E5-E868-4621-BAE3-DA1201288C77}" dt="2020-03-16T03:02:32.028" v="15490" actId="478"/>
          <ac:cxnSpMkLst>
            <pc:docMk/>
            <pc:sldMk cId="2984327254" sldId="858"/>
            <ac:cxnSpMk id="12" creationId="{4FEB8C77-7B13-477A-B0B7-26DD28A027BB}"/>
          </ac:cxnSpMkLst>
        </pc:cxnChg>
        <pc:cxnChg chg="add mod">
          <ac:chgData name="Matt Kayrish" userId="86b0ed96aac4a264" providerId="LiveId" clId="{1FCD28E5-E868-4621-BAE3-DA1201288C77}" dt="2020-03-16T03:09:44.387" v="15531" actId="14100"/>
          <ac:cxnSpMkLst>
            <pc:docMk/>
            <pc:sldMk cId="2984327254" sldId="858"/>
            <ac:cxnSpMk id="14" creationId="{A6DA05C8-8FEB-468A-8948-DA674EFD04E2}"/>
          </ac:cxnSpMkLst>
        </pc:cxnChg>
      </pc:sldChg>
      <pc:sldChg chg="addSp delSp modSp add del ord">
        <pc:chgData name="Matt Kayrish" userId="86b0ed96aac4a264" providerId="LiveId" clId="{1FCD28E5-E868-4621-BAE3-DA1201288C77}" dt="2020-03-28T21:14:19.150" v="21777" actId="47"/>
        <pc:sldMkLst>
          <pc:docMk/>
          <pc:sldMk cId="2027397050" sldId="859"/>
        </pc:sldMkLst>
        <pc:spChg chg="mod ord">
          <ac:chgData name="Matt Kayrish" userId="86b0ed96aac4a264" providerId="LiveId" clId="{1FCD28E5-E868-4621-BAE3-DA1201288C77}" dt="2020-03-16T03:20:37.016" v="15863" actId="6549"/>
          <ac:spMkLst>
            <pc:docMk/>
            <pc:sldMk cId="2027397050" sldId="859"/>
            <ac:spMk id="17" creationId="{E07E2576-BB32-4207-AEEE-5A7EBC9EA2FC}"/>
          </ac:spMkLst>
        </pc:spChg>
        <pc:picChg chg="del">
          <ac:chgData name="Matt Kayrish" userId="86b0ed96aac4a264" providerId="LiveId" clId="{1FCD28E5-E868-4621-BAE3-DA1201288C77}" dt="2020-03-16T03:13:00.156" v="15578" actId="478"/>
          <ac:picMkLst>
            <pc:docMk/>
            <pc:sldMk cId="2027397050" sldId="859"/>
            <ac:picMk id="3" creationId="{CCF760B6-2426-400F-B779-64E7F02ED1AF}"/>
          </ac:picMkLst>
        </pc:picChg>
        <pc:picChg chg="del">
          <ac:chgData name="Matt Kayrish" userId="86b0ed96aac4a264" providerId="LiveId" clId="{1FCD28E5-E868-4621-BAE3-DA1201288C77}" dt="2020-03-16T03:13:55.428" v="15583" actId="478"/>
          <ac:picMkLst>
            <pc:docMk/>
            <pc:sldMk cId="2027397050" sldId="859"/>
            <ac:picMk id="4" creationId="{8E6EDFF5-6FE4-45F2-B319-42580E9CC1CE}"/>
          </ac:picMkLst>
        </pc:picChg>
        <pc:picChg chg="add mod">
          <ac:chgData name="Matt Kayrish" userId="86b0ed96aac4a264" providerId="LiveId" clId="{1FCD28E5-E868-4621-BAE3-DA1201288C77}" dt="2020-03-16T03:13:48.506" v="15581" actId="14100"/>
          <ac:picMkLst>
            <pc:docMk/>
            <pc:sldMk cId="2027397050" sldId="859"/>
            <ac:picMk id="5" creationId="{8D081D83-EA86-48FD-90B2-1EFB3240847A}"/>
          </ac:picMkLst>
        </pc:picChg>
        <pc:picChg chg="add mod">
          <ac:chgData name="Matt Kayrish" userId="86b0ed96aac4a264" providerId="LiveId" clId="{1FCD28E5-E868-4621-BAE3-DA1201288C77}" dt="2020-03-16T03:15:51.413" v="15591" actId="14100"/>
          <ac:picMkLst>
            <pc:docMk/>
            <pc:sldMk cId="2027397050" sldId="859"/>
            <ac:picMk id="9" creationId="{C8FC801A-A114-4A51-B14D-4AE06F673265}"/>
          </ac:picMkLst>
        </pc:picChg>
        <pc:picChg chg="add mod">
          <ac:chgData name="Matt Kayrish" userId="86b0ed96aac4a264" providerId="LiveId" clId="{1FCD28E5-E868-4621-BAE3-DA1201288C77}" dt="2020-03-16T03:17:20.236" v="15596" actId="1076"/>
          <ac:picMkLst>
            <pc:docMk/>
            <pc:sldMk cId="2027397050" sldId="859"/>
            <ac:picMk id="14" creationId="{B1902169-F387-4270-927B-1CA81E2D2CFB}"/>
          </ac:picMkLst>
        </pc:picChg>
        <pc:picChg chg="add mod">
          <ac:chgData name="Matt Kayrish" userId="86b0ed96aac4a264" providerId="LiveId" clId="{1FCD28E5-E868-4621-BAE3-DA1201288C77}" dt="2020-03-16T03:19:42.635" v="15639" actId="1076"/>
          <ac:picMkLst>
            <pc:docMk/>
            <pc:sldMk cId="2027397050" sldId="859"/>
            <ac:picMk id="15" creationId="{8C850A72-D614-4048-970F-C0C9A99E611A}"/>
          </ac:picMkLst>
        </pc:picChg>
        <pc:picChg chg="add mod">
          <ac:chgData name="Matt Kayrish" userId="86b0ed96aac4a264" providerId="LiveId" clId="{1FCD28E5-E868-4621-BAE3-DA1201288C77}" dt="2020-03-16T03:19:48.088" v="15640" actId="1076"/>
          <ac:picMkLst>
            <pc:docMk/>
            <pc:sldMk cId="2027397050" sldId="859"/>
            <ac:picMk id="16" creationId="{0512D3CE-8190-4BDA-A662-4FC20265BF43}"/>
          </ac:picMkLst>
        </pc:picChg>
        <pc:picChg chg="del">
          <ac:chgData name="Matt Kayrish" userId="86b0ed96aac4a264" providerId="LiveId" clId="{1FCD28E5-E868-4621-BAE3-DA1201288C77}" dt="2020-03-16T03:14:01.037" v="15585" actId="478"/>
          <ac:picMkLst>
            <pc:docMk/>
            <pc:sldMk cId="2027397050" sldId="859"/>
            <ac:picMk id="18" creationId="{39BEA25D-E972-404C-9CAA-21F75BFE1A9C}"/>
          </ac:picMkLst>
        </pc:picChg>
        <pc:cxnChg chg="ord">
          <ac:chgData name="Matt Kayrish" userId="86b0ed96aac4a264" providerId="LiveId" clId="{1FCD28E5-E868-4621-BAE3-DA1201288C77}" dt="2020-03-16T03:13:53.651" v="15582" actId="166"/>
          <ac:cxnSpMkLst>
            <pc:docMk/>
            <pc:sldMk cId="2027397050" sldId="859"/>
            <ac:cxnSpMk id="10" creationId="{77D678CB-EF79-49B6-91A6-D89C22C77724}"/>
          </ac:cxnSpMkLst>
        </pc:cxnChg>
        <pc:cxnChg chg="mod ord">
          <ac:chgData name="Matt Kayrish" userId="86b0ed96aac4a264" providerId="LiveId" clId="{1FCD28E5-E868-4621-BAE3-DA1201288C77}" dt="2020-03-16T03:16:11.415" v="15594" actId="14100"/>
          <ac:cxnSpMkLst>
            <pc:docMk/>
            <pc:sldMk cId="2027397050" sldId="859"/>
            <ac:cxnSpMk id="12" creationId="{4FEB8C77-7B13-477A-B0B7-26DD28A027BB}"/>
          </ac:cxnSpMkLst>
        </pc:cxnChg>
        <pc:cxnChg chg="add mod">
          <ac:chgData name="Matt Kayrish" userId="86b0ed96aac4a264" providerId="LiveId" clId="{1FCD28E5-E868-4621-BAE3-DA1201288C77}" dt="2020-03-16T03:20:49.862" v="15866" actId="14100"/>
          <ac:cxnSpMkLst>
            <pc:docMk/>
            <pc:sldMk cId="2027397050" sldId="859"/>
            <ac:cxnSpMk id="19" creationId="{1E226166-E772-43F6-AADB-6AC027B264B9}"/>
          </ac:cxnSpMkLst>
        </pc:cxnChg>
        <pc:cxnChg chg="add mod">
          <ac:chgData name="Matt Kayrish" userId="86b0ed96aac4a264" providerId="LiveId" clId="{1FCD28E5-E868-4621-BAE3-DA1201288C77}" dt="2020-03-16T03:20:59.830" v="15869" actId="14100"/>
          <ac:cxnSpMkLst>
            <pc:docMk/>
            <pc:sldMk cId="2027397050" sldId="859"/>
            <ac:cxnSpMk id="22" creationId="{48088A8C-978A-4CA1-9AAF-0348A224BC01}"/>
          </ac:cxnSpMkLst>
        </pc:cxnChg>
      </pc:sldChg>
      <pc:sldChg chg="addSp delSp modSp add del">
        <pc:chgData name="Matt Kayrish" userId="86b0ed96aac4a264" providerId="LiveId" clId="{1FCD28E5-E868-4621-BAE3-DA1201288C77}" dt="2020-03-28T21:14:20.814" v="21778" actId="47"/>
        <pc:sldMkLst>
          <pc:docMk/>
          <pc:sldMk cId="2300274652" sldId="860"/>
        </pc:sldMkLst>
        <pc:spChg chg="mod">
          <ac:chgData name="Matt Kayrish" userId="86b0ed96aac4a264" providerId="LiveId" clId="{1FCD28E5-E868-4621-BAE3-DA1201288C77}" dt="2020-03-16T03:23:50.771" v="16082" actId="1076"/>
          <ac:spMkLst>
            <pc:docMk/>
            <pc:sldMk cId="2300274652" sldId="860"/>
            <ac:spMk id="17" creationId="{E07E2576-BB32-4207-AEEE-5A7EBC9EA2FC}"/>
          </ac:spMkLst>
        </pc:spChg>
        <pc:picChg chg="add mod">
          <ac:chgData name="Matt Kayrish" userId="86b0ed96aac4a264" providerId="LiveId" clId="{1FCD28E5-E868-4621-BAE3-DA1201288C77}" dt="2020-03-16T03:22:04.770" v="15881" actId="1076"/>
          <ac:picMkLst>
            <pc:docMk/>
            <pc:sldMk cId="2300274652" sldId="860"/>
            <ac:picMk id="3" creationId="{C0EA271A-2621-4334-BF9A-6D422FFEC015}"/>
          </ac:picMkLst>
        </pc:picChg>
        <pc:picChg chg="del">
          <ac:chgData name="Matt Kayrish" userId="86b0ed96aac4a264" providerId="LiveId" clId="{1FCD28E5-E868-4621-BAE3-DA1201288C77}" dt="2020-03-16T03:21:20.606" v="15871" actId="478"/>
          <ac:picMkLst>
            <pc:docMk/>
            <pc:sldMk cId="2300274652" sldId="860"/>
            <ac:picMk id="5" creationId="{8D081D83-EA86-48FD-90B2-1EFB3240847A}"/>
          </ac:picMkLst>
        </pc:picChg>
        <pc:picChg chg="add del">
          <ac:chgData name="Matt Kayrish" userId="86b0ed96aac4a264" providerId="LiveId" clId="{1FCD28E5-E868-4621-BAE3-DA1201288C77}" dt="2020-03-16T03:21:27.044" v="15874" actId="478"/>
          <ac:picMkLst>
            <pc:docMk/>
            <pc:sldMk cId="2300274652" sldId="860"/>
            <ac:picMk id="9" creationId="{C8FC801A-A114-4A51-B14D-4AE06F673265}"/>
          </ac:picMkLst>
        </pc:picChg>
        <pc:picChg chg="add mod">
          <ac:chgData name="Matt Kayrish" userId="86b0ed96aac4a264" providerId="LiveId" clId="{1FCD28E5-E868-4621-BAE3-DA1201288C77}" dt="2020-03-16T03:23:47.888" v="16081" actId="1076"/>
          <ac:picMkLst>
            <pc:docMk/>
            <pc:sldMk cId="2300274652" sldId="860"/>
            <ac:picMk id="11" creationId="{BCC2F857-ABE7-4BF7-B6C2-8A512F4C375C}"/>
          </ac:picMkLst>
        </pc:picChg>
        <pc:picChg chg="del">
          <ac:chgData name="Matt Kayrish" userId="86b0ed96aac4a264" providerId="LiveId" clId="{1FCD28E5-E868-4621-BAE3-DA1201288C77}" dt="2020-03-16T03:21:59.595" v="15879" actId="478"/>
          <ac:picMkLst>
            <pc:docMk/>
            <pc:sldMk cId="2300274652" sldId="860"/>
            <ac:picMk id="14" creationId="{B1902169-F387-4270-927B-1CA81E2D2CFB}"/>
          </ac:picMkLst>
        </pc:picChg>
        <pc:picChg chg="del">
          <ac:chgData name="Matt Kayrish" userId="86b0ed96aac4a264" providerId="LiveId" clId="{1FCD28E5-E868-4621-BAE3-DA1201288C77}" dt="2020-03-16T03:22:11.709" v="15883" actId="478"/>
          <ac:picMkLst>
            <pc:docMk/>
            <pc:sldMk cId="2300274652" sldId="860"/>
            <ac:picMk id="15" creationId="{8C850A72-D614-4048-970F-C0C9A99E611A}"/>
          </ac:picMkLst>
        </pc:picChg>
        <pc:picChg chg="del">
          <ac:chgData name="Matt Kayrish" userId="86b0ed96aac4a264" providerId="LiveId" clId="{1FCD28E5-E868-4621-BAE3-DA1201288C77}" dt="2020-03-16T03:22:12.387" v="15884" actId="478"/>
          <ac:picMkLst>
            <pc:docMk/>
            <pc:sldMk cId="2300274652" sldId="860"/>
            <ac:picMk id="16" creationId="{0512D3CE-8190-4BDA-A662-4FC20265BF43}"/>
          </ac:picMkLst>
        </pc:picChg>
        <pc:cxnChg chg="del">
          <ac:chgData name="Matt Kayrish" userId="86b0ed96aac4a264" providerId="LiveId" clId="{1FCD28E5-E868-4621-BAE3-DA1201288C77}" dt="2020-03-16T03:21:54.444" v="15876" actId="478"/>
          <ac:cxnSpMkLst>
            <pc:docMk/>
            <pc:sldMk cId="2300274652" sldId="860"/>
            <ac:cxnSpMk id="10" creationId="{77D678CB-EF79-49B6-91A6-D89C22C77724}"/>
          </ac:cxnSpMkLst>
        </pc:cxnChg>
        <pc:cxnChg chg="del">
          <ac:chgData name="Matt Kayrish" userId="86b0ed96aac4a264" providerId="LiveId" clId="{1FCD28E5-E868-4621-BAE3-DA1201288C77}" dt="2020-03-16T03:21:58.531" v="15878" actId="478"/>
          <ac:cxnSpMkLst>
            <pc:docMk/>
            <pc:sldMk cId="2300274652" sldId="860"/>
            <ac:cxnSpMk id="12" creationId="{4FEB8C77-7B13-477A-B0B7-26DD28A027BB}"/>
          </ac:cxnSpMkLst>
        </pc:cxnChg>
        <pc:cxnChg chg="del">
          <ac:chgData name="Matt Kayrish" userId="86b0ed96aac4a264" providerId="LiveId" clId="{1FCD28E5-E868-4621-BAE3-DA1201288C77}" dt="2020-03-16T03:22:10.617" v="15882" actId="478"/>
          <ac:cxnSpMkLst>
            <pc:docMk/>
            <pc:sldMk cId="2300274652" sldId="860"/>
            <ac:cxnSpMk id="19" creationId="{1E226166-E772-43F6-AADB-6AC027B264B9}"/>
          </ac:cxnSpMkLst>
        </pc:cxnChg>
        <pc:cxnChg chg="mod ord">
          <ac:chgData name="Matt Kayrish" userId="86b0ed96aac4a264" providerId="LiveId" clId="{1FCD28E5-E868-4621-BAE3-DA1201288C77}" dt="2020-03-16T03:22:30.306" v="15889" actId="14100"/>
          <ac:cxnSpMkLst>
            <pc:docMk/>
            <pc:sldMk cId="2300274652" sldId="860"/>
            <ac:cxnSpMk id="22" creationId="{48088A8C-978A-4CA1-9AAF-0348A224BC01}"/>
          </ac:cxnSpMkLst>
        </pc:cxnChg>
      </pc:sldChg>
      <pc:sldChg chg="addSp delSp modSp add del">
        <pc:chgData name="Matt Kayrish" userId="86b0ed96aac4a264" providerId="LiveId" clId="{1FCD28E5-E868-4621-BAE3-DA1201288C77}" dt="2020-03-28T21:41:34.020" v="22746" actId="1076"/>
        <pc:sldMkLst>
          <pc:docMk/>
          <pc:sldMk cId="501847815" sldId="861"/>
        </pc:sldMkLst>
        <pc:spChg chg="mod">
          <ac:chgData name="Matt Kayrish" userId="86b0ed96aac4a264" providerId="LiveId" clId="{1FCD28E5-E868-4621-BAE3-DA1201288C77}" dt="2020-03-28T21:19:42.559" v="21984" actId="14100"/>
          <ac:spMkLst>
            <pc:docMk/>
            <pc:sldMk cId="501847815" sldId="861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21:37:30.446" v="22109" actId="1076"/>
          <ac:spMkLst>
            <pc:docMk/>
            <pc:sldMk cId="501847815" sldId="861"/>
            <ac:spMk id="10" creationId="{AAA3EAB6-27ED-4F0B-8FEC-902254DB25BC}"/>
          </ac:spMkLst>
        </pc:spChg>
        <pc:spChg chg="add del mod">
          <ac:chgData name="Matt Kayrish" userId="86b0ed96aac4a264" providerId="LiveId" clId="{1FCD28E5-E868-4621-BAE3-DA1201288C77}" dt="2020-03-28T21:19:08.567" v="21786" actId="478"/>
          <ac:spMkLst>
            <pc:docMk/>
            <pc:sldMk cId="501847815" sldId="861"/>
            <ac:spMk id="13" creationId="{C65A5225-40FB-4240-8E58-1F6B40606B28}"/>
          </ac:spMkLst>
        </pc:spChg>
        <pc:spChg chg="add mod">
          <ac:chgData name="Matt Kayrish" userId="86b0ed96aac4a264" providerId="LiveId" clId="{1FCD28E5-E868-4621-BAE3-DA1201288C77}" dt="2020-03-28T21:41:34.020" v="22746" actId="1076"/>
          <ac:spMkLst>
            <pc:docMk/>
            <pc:sldMk cId="501847815" sldId="861"/>
            <ac:spMk id="17" creationId="{2CA1C1EF-C6DA-4528-A02A-50A711B61F2E}"/>
          </ac:spMkLst>
        </pc:spChg>
        <pc:spChg chg="del">
          <ac:chgData name="Matt Kayrish" userId="86b0ed96aac4a264" providerId="LiveId" clId="{1FCD28E5-E868-4621-BAE3-DA1201288C77}" dt="2020-03-16T03:24:15.779" v="16087" actId="478"/>
          <ac:spMkLst>
            <pc:docMk/>
            <pc:sldMk cId="501847815" sldId="861"/>
            <ac:spMk id="17" creationId="{E07E2576-BB32-4207-AEEE-5A7EBC9EA2FC}"/>
          </ac:spMkLst>
        </pc:spChg>
        <pc:picChg chg="add mod">
          <ac:chgData name="Matt Kayrish" userId="86b0ed96aac4a264" providerId="LiveId" clId="{1FCD28E5-E868-4621-BAE3-DA1201288C77}" dt="2020-03-28T21:33:59.819" v="22010" actId="14100"/>
          <ac:picMkLst>
            <pc:docMk/>
            <pc:sldMk cId="501847815" sldId="861"/>
            <ac:picMk id="3" creationId="{2CF33FAF-2544-4ACE-8D33-DAFB4E3CA846}"/>
          </ac:picMkLst>
        </pc:picChg>
        <pc:picChg chg="del">
          <ac:chgData name="Matt Kayrish" userId="86b0ed96aac4a264" providerId="LiveId" clId="{1FCD28E5-E868-4621-BAE3-DA1201288C77}" dt="2020-03-16T03:24:11.568" v="16084" actId="478"/>
          <ac:picMkLst>
            <pc:docMk/>
            <pc:sldMk cId="501847815" sldId="861"/>
            <ac:picMk id="3" creationId="{C0EA271A-2621-4334-BF9A-6D422FFEC015}"/>
          </ac:picMkLst>
        </pc:picChg>
        <pc:picChg chg="add del mod">
          <ac:chgData name="Matt Kayrish" userId="86b0ed96aac4a264" providerId="LiveId" clId="{1FCD28E5-E868-4621-BAE3-DA1201288C77}" dt="2020-03-28T21:19:03.050" v="21783" actId="478"/>
          <ac:picMkLst>
            <pc:docMk/>
            <pc:sldMk cId="501847815" sldId="861"/>
            <ac:picMk id="4" creationId="{3E9C992F-674B-4450-8DCF-42ADFADF155E}"/>
          </ac:picMkLst>
        </pc:picChg>
        <pc:picChg chg="add del mod">
          <ac:chgData name="Matt Kayrish" userId="86b0ed96aac4a264" providerId="LiveId" clId="{1FCD28E5-E868-4621-BAE3-DA1201288C77}" dt="2020-03-28T21:19:06.865" v="21785" actId="478"/>
          <ac:picMkLst>
            <pc:docMk/>
            <pc:sldMk cId="501847815" sldId="861"/>
            <ac:picMk id="5" creationId="{6DC4BA69-7497-4B62-B31C-14BDF1EC71BE}"/>
          </ac:picMkLst>
        </pc:picChg>
        <pc:picChg chg="add del mod">
          <ac:chgData name="Matt Kayrish" userId="86b0ed96aac4a264" providerId="LiveId" clId="{1FCD28E5-E868-4621-BAE3-DA1201288C77}" dt="2020-03-28T21:36:45.694" v="22014" actId="478"/>
          <ac:picMkLst>
            <pc:docMk/>
            <pc:sldMk cId="501847815" sldId="861"/>
            <ac:picMk id="6" creationId="{67FACB7A-488D-42F3-9624-1D9536C6D09C}"/>
          </ac:picMkLst>
        </pc:picChg>
        <pc:picChg chg="del">
          <ac:chgData name="Matt Kayrish" userId="86b0ed96aac4a264" providerId="LiveId" clId="{1FCD28E5-E868-4621-BAE3-DA1201288C77}" dt="2020-03-16T03:24:13.776" v="16086" actId="478"/>
          <ac:picMkLst>
            <pc:docMk/>
            <pc:sldMk cId="501847815" sldId="861"/>
            <ac:picMk id="11" creationId="{BCC2F857-ABE7-4BF7-B6C2-8A512F4C375C}"/>
          </ac:picMkLst>
        </pc:picChg>
        <pc:cxnChg chg="add del mod">
          <ac:chgData name="Matt Kayrish" userId="86b0ed96aac4a264" providerId="LiveId" clId="{1FCD28E5-E868-4621-BAE3-DA1201288C77}" dt="2020-03-28T21:19:05.708" v="21784" actId="478"/>
          <ac:cxnSpMkLst>
            <pc:docMk/>
            <pc:sldMk cId="501847815" sldId="861"/>
            <ac:cxnSpMk id="9" creationId="{5589BA25-4CC1-43FE-B75B-CE09A8001773}"/>
          </ac:cxnSpMkLst>
        </pc:cxnChg>
        <pc:cxnChg chg="add mod">
          <ac:chgData name="Matt Kayrish" userId="86b0ed96aac4a264" providerId="LiveId" clId="{1FCD28E5-E868-4621-BAE3-DA1201288C77}" dt="2020-03-28T21:37:45.847" v="22111" actId="208"/>
          <ac:cxnSpMkLst>
            <pc:docMk/>
            <pc:sldMk cId="501847815" sldId="861"/>
            <ac:cxnSpMk id="12" creationId="{A4F145B1-D531-449E-9483-ADBB750DDE0C}"/>
          </ac:cxnSpMkLst>
        </pc:cxnChg>
        <pc:cxnChg chg="add mod">
          <ac:chgData name="Matt Kayrish" userId="86b0ed96aac4a264" providerId="LiveId" clId="{1FCD28E5-E868-4621-BAE3-DA1201288C77}" dt="2020-03-28T21:37:56.693" v="22114" actId="14100"/>
          <ac:cxnSpMkLst>
            <pc:docMk/>
            <pc:sldMk cId="501847815" sldId="861"/>
            <ac:cxnSpMk id="14" creationId="{933248CF-935F-49F7-A267-4580FAD2AE63}"/>
          </ac:cxnSpMkLst>
        </pc:cxnChg>
        <pc:cxnChg chg="del">
          <ac:chgData name="Matt Kayrish" userId="86b0ed96aac4a264" providerId="LiveId" clId="{1FCD28E5-E868-4621-BAE3-DA1201288C77}" dt="2020-03-16T03:24:13.223" v="16085" actId="478"/>
          <ac:cxnSpMkLst>
            <pc:docMk/>
            <pc:sldMk cId="501847815" sldId="861"/>
            <ac:cxnSpMk id="22" creationId="{48088A8C-978A-4CA1-9AAF-0348A224BC01}"/>
          </ac:cxnSpMkLst>
        </pc:cxnChg>
      </pc:sldChg>
      <pc:sldChg chg="addSp delSp modSp add">
        <pc:chgData name="Matt Kayrish" userId="86b0ed96aac4a264" providerId="LiveId" clId="{1FCD28E5-E868-4621-BAE3-DA1201288C77}" dt="2020-03-28T21:45:32.094" v="23056" actId="1076"/>
        <pc:sldMkLst>
          <pc:docMk/>
          <pc:sldMk cId="1831397769" sldId="862"/>
        </pc:sldMkLst>
        <pc:spChg chg="mod">
          <ac:chgData name="Matt Kayrish" userId="86b0ed96aac4a264" providerId="LiveId" clId="{1FCD28E5-E868-4621-BAE3-DA1201288C77}" dt="2020-03-28T21:42:14.612" v="22798" actId="20577"/>
          <ac:spMkLst>
            <pc:docMk/>
            <pc:sldMk cId="1831397769" sldId="862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28T21:44:00.141" v="22890" actId="6549"/>
          <ac:spMkLst>
            <pc:docMk/>
            <pc:sldMk cId="1831397769" sldId="862"/>
            <ac:spMk id="10" creationId="{AF18649C-C1C1-43E4-B711-0191253875EC}"/>
          </ac:spMkLst>
        </pc:spChg>
        <pc:spChg chg="del mod ord">
          <ac:chgData name="Matt Kayrish" userId="86b0ed96aac4a264" providerId="LiveId" clId="{1FCD28E5-E868-4621-BAE3-DA1201288C77}" dt="2020-03-28T21:40:43.733" v="22655" actId="478"/>
          <ac:spMkLst>
            <pc:docMk/>
            <pc:sldMk cId="1831397769" sldId="862"/>
            <ac:spMk id="13" creationId="{C65A5225-40FB-4240-8E58-1F6B40606B28}"/>
          </ac:spMkLst>
        </pc:spChg>
        <pc:spChg chg="add mod">
          <ac:chgData name="Matt Kayrish" userId="86b0ed96aac4a264" providerId="LiveId" clId="{1FCD28E5-E868-4621-BAE3-DA1201288C77}" dt="2020-03-28T21:44:30.872" v="22958" actId="20577"/>
          <ac:spMkLst>
            <pc:docMk/>
            <pc:sldMk cId="1831397769" sldId="862"/>
            <ac:spMk id="18" creationId="{6C2D33B9-64CB-401E-AFB1-B260996D26B2}"/>
          </ac:spMkLst>
        </pc:spChg>
        <pc:spChg chg="add mod">
          <ac:chgData name="Matt Kayrish" userId="86b0ed96aac4a264" providerId="LiveId" clId="{1FCD28E5-E868-4621-BAE3-DA1201288C77}" dt="2020-03-28T21:45:32.094" v="23056" actId="1076"/>
          <ac:spMkLst>
            <pc:docMk/>
            <pc:sldMk cId="1831397769" sldId="862"/>
            <ac:spMk id="19" creationId="{0E3D23E3-073C-405E-864A-C99A0AA2139C}"/>
          </ac:spMkLst>
        </pc:spChg>
        <pc:spChg chg="add mod">
          <ac:chgData name="Matt Kayrish" userId="86b0ed96aac4a264" providerId="LiveId" clId="{1FCD28E5-E868-4621-BAE3-DA1201288C77}" dt="2020-03-28T21:45:27.878" v="23055" actId="1037"/>
          <ac:spMkLst>
            <pc:docMk/>
            <pc:sldMk cId="1831397769" sldId="862"/>
            <ac:spMk id="20" creationId="{85055854-E78B-4BB9-90E7-AF34211EEDFE}"/>
          </ac:spMkLst>
        </pc:spChg>
        <pc:picChg chg="add del mod">
          <ac:chgData name="Matt Kayrish" userId="86b0ed96aac4a264" providerId="LiveId" clId="{1FCD28E5-E868-4621-BAE3-DA1201288C77}" dt="2020-03-28T21:40:40.732" v="22654" actId="478"/>
          <ac:picMkLst>
            <pc:docMk/>
            <pc:sldMk cId="1831397769" sldId="862"/>
            <ac:picMk id="3" creationId="{A4FFF1F9-7D38-4F96-9A93-3E8F6FBFD3B2}"/>
          </ac:picMkLst>
        </pc:picChg>
        <pc:picChg chg="del">
          <ac:chgData name="Matt Kayrish" userId="86b0ed96aac4a264" providerId="LiveId" clId="{1FCD28E5-E868-4621-BAE3-DA1201288C77}" dt="2020-03-16T03:32:32.579" v="16416" actId="478"/>
          <ac:picMkLst>
            <pc:docMk/>
            <pc:sldMk cId="1831397769" sldId="862"/>
            <ac:picMk id="4" creationId="{3E9C992F-674B-4450-8DCF-42ADFADF155E}"/>
          </ac:picMkLst>
        </pc:picChg>
        <pc:picChg chg="add mod">
          <ac:chgData name="Matt Kayrish" userId="86b0ed96aac4a264" providerId="LiveId" clId="{1FCD28E5-E868-4621-BAE3-DA1201288C77}" dt="2020-03-28T21:42:52.318" v="22801" actId="14100"/>
          <ac:picMkLst>
            <pc:docMk/>
            <pc:sldMk cId="1831397769" sldId="862"/>
            <ac:picMk id="4" creationId="{43379172-4DF2-4ED0-8953-5ACC39A0BA85}"/>
          </ac:picMkLst>
        </pc:picChg>
        <pc:picChg chg="del">
          <ac:chgData name="Matt Kayrish" userId="86b0ed96aac4a264" providerId="LiveId" clId="{1FCD28E5-E868-4621-BAE3-DA1201288C77}" dt="2020-03-16T03:30:50.263" v="16414" actId="478"/>
          <ac:picMkLst>
            <pc:docMk/>
            <pc:sldMk cId="1831397769" sldId="862"/>
            <ac:picMk id="5" creationId="{6DC4BA69-7497-4B62-B31C-14BDF1EC71BE}"/>
          </ac:picMkLst>
        </pc:picChg>
        <pc:picChg chg="add del mod">
          <ac:chgData name="Matt Kayrish" userId="86b0ed96aac4a264" providerId="LiveId" clId="{1FCD28E5-E868-4621-BAE3-DA1201288C77}" dt="2020-03-28T21:40:44.694" v="22656" actId="478"/>
          <ac:picMkLst>
            <pc:docMk/>
            <pc:sldMk cId="1831397769" sldId="862"/>
            <ac:picMk id="6" creationId="{B2E77D7B-0DAB-4E72-AF70-AC39BC4F3CE4}"/>
          </ac:picMkLst>
        </pc:picChg>
        <pc:cxnChg chg="del">
          <ac:chgData name="Matt Kayrish" userId="86b0ed96aac4a264" providerId="LiveId" clId="{1FCD28E5-E868-4621-BAE3-DA1201288C77}" dt="2020-03-16T03:30:51.624" v="16415" actId="478"/>
          <ac:cxnSpMkLst>
            <pc:docMk/>
            <pc:sldMk cId="1831397769" sldId="862"/>
            <ac:cxnSpMk id="9" creationId="{5589BA25-4CC1-43FE-B75B-CE09A8001773}"/>
          </ac:cxnSpMkLst>
        </pc:cxnChg>
        <pc:cxnChg chg="add del mod">
          <ac:chgData name="Matt Kayrish" userId="86b0ed96aac4a264" providerId="LiveId" clId="{1FCD28E5-E868-4621-BAE3-DA1201288C77}" dt="2020-03-28T21:40:46.015" v="22657" actId="478"/>
          <ac:cxnSpMkLst>
            <pc:docMk/>
            <pc:sldMk cId="1831397769" sldId="862"/>
            <ac:cxnSpMk id="11" creationId="{812C0727-899F-4F1E-AF01-5B1B23E8AE4E}"/>
          </ac:cxnSpMkLst>
        </pc:cxnChg>
        <pc:cxnChg chg="add mod">
          <ac:chgData name="Matt Kayrish" userId="86b0ed96aac4a264" providerId="LiveId" clId="{1FCD28E5-E868-4621-BAE3-DA1201288C77}" dt="2020-03-28T21:44:05.141" v="22891" actId="14100"/>
          <ac:cxnSpMkLst>
            <pc:docMk/>
            <pc:sldMk cId="1831397769" sldId="862"/>
            <ac:cxnSpMk id="12" creationId="{ED2FA56F-A0A3-443E-AF2B-7F8C7207D079}"/>
          </ac:cxnSpMkLst>
        </pc:cxnChg>
        <pc:cxnChg chg="add mod">
          <ac:chgData name="Matt Kayrish" userId="86b0ed96aac4a264" providerId="LiveId" clId="{1FCD28E5-E868-4621-BAE3-DA1201288C77}" dt="2020-03-28T21:43:35.996" v="22814" actId="1035"/>
          <ac:cxnSpMkLst>
            <pc:docMk/>
            <pc:sldMk cId="1831397769" sldId="862"/>
            <ac:cxnSpMk id="14" creationId="{0BA33D45-21A1-41D7-92E6-8BC6A65D8538}"/>
          </ac:cxnSpMkLst>
        </pc:cxnChg>
        <pc:cxnChg chg="add mod">
          <ac:chgData name="Matt Kayrish" userId="86b0ed96aac4a264" providerId="LiveId" clId="{1FCD28E5-E868-4621-BAE3-DA1201288C77}" dt="2020-03-28T21:44:15.846" v="22894" actId="14100"/>
          <ac:cxnSpMkLst>
            <pc:docMk/>
            <pc:sldMk cId="1831397769" sldId="862"/>
            <ac:cxnSpMk id="16" creationId="{B9B2EAEB-F9C4-453F-AB36-8F1871D09C6F}"/>
          </ac:cxnSpMkLst>
        </pc:cxnChg>
      </pc:sldChg>
      <pc:sldChg chg="addSp delSp modSp add del">
        <pc:chgData name="Matt Kayrish" userId="86b0ed96aac4a264" providerId="LiveId" clId="{1FCD28E5-E868-4621-BAE3-DA1201288C77}" dt="2020-03-28T21:51:30.411" v="23310" actId="2696"/>
        <pc:sldMkLst>
          <pc:docMk/>
          <pc:sldMk cId="4097255391" sldId="863"/>
        </pc:sldMkLst>
        <pc:spChg chg="mod">
          <ac:chgData name="Matt Kayrish" userId="86b0ed96aac4a264" providerId="LiveId" clId="{1FCD28E5-E868-4621-BAE3-DA1201288C77}" dt="2020-03-16T03:38:53.560" v="16862" actId="6549"/>
          <ac:spMkLst>
            <pc:docMk/>
            <pc:sldMk cId="4097255391" sldId="863"/>
            <ac:spMk id="2" creationId="{00000000-0000-0000-0000-000000000000}"/>
          </ac:spMkLst>
        </pc:spChg>
        <pc:spChg chg="add mod">
          <ac:chgData name="Matt Kayrish" userId="86b0ed96aac4a264" providerId="LiveId" clId="{1FCD28E5-E868-4621-BAE3-DA1201288C77}" dt="2020-03-16T03:46:23.208" v="16930" actId="20577"/>
          <ac:spMkLst>
            <pc:docMk/>
            <pc:sldMk cId="4097255391" sldId="863"/>
            <ac:spMk id="10" creationId="{2492DA14-680C-4D23-B14A-CB9A17D0A2E9}"/>
          </ac:spMkLst>
        </pc:spChg>
        <pc:spChg chg="add mod">
          <ac:chgData name="Matt Kayrish" userId="86b0ed96aac4a264" providerId="LiveId" clId="{1FCD28E5-E868-4621-BAE3-DA1201288C77}" dt="2020-03-16T03:42:55.747" v="16910" actId="20577"/>
          <ac:spMkLst>
            <pc:docMk/>
            <pc:sldMk cId="4097255391" sldId="863"/>
            <ac:spMk id="12" creationId="{8AE83B11-A908-4150-B875-2DF4CEA61344}"/>
          </ac:spMkLst>
        </pc:spChg>
        <pc:spChg chg="del mod ord">
          <ac:chgData name="Matt Kayrish" userId="86b0ed96aac4a264" providerId="LiveId" clId="{1FCD28E5-E868-4621-BAE3-DA1201288C77}" dt="2020-03-16T03:41:24.207" v="16874" actId="478"/>
          <ac:spMkLst>
            <pc:docMk/>
            <pc:sldMk cId="4097255391" sldId="863"/>
            <ac:spMk id="13" creationId="{C65A5225-40FB-4240-8E58-1F6B40606B28}"/>
          </ac:spMkLst>
        </pc:spChg>
        <pc:picChg chg="del">
          <ac:chgData name="Matt Kayrish" userId="86b0ed96aac4a264" providerId="LiveId" clId="{1FCD28E5-E868-4621-BAE3-DA1201288C77}" dt="2020-03-16T03:38:56.382" v="16863" actId="478"/>
          <ac:picMkLst>
            <pc:docMk/>
            <pc:sldMk cId="4097255391" sldId="863"/>
            <ac:picMk id="3" creationId="{A4FFF1F9-7D38-4F96-9A93-3E8F6FBFD3B2}"/>
          </ac:picMkLst>
        </pc:picChg>
        <pc:picChg chg="add mod">
          <ac:chgData name="Matt Kayrish" userId="86b0ed96aac4a264" providerId="LiveId" clId="{1FCD28E5-E868-4621-BAE3-DA1201288C77}" dt="2020-03-16T03:39:39.936" v="16867" actId="1076"/>
          <ac:picMkLst>
            <pc:docMk/>
            <pc:sldMk cId="4097255391" sldId="863"/>
            <ac:picMk id="4" creationId="{F19ADA71-DC32-496D-BB25-041ED42FEDA8}"/>
          </ac:picMkLst>
        </pc:picChg>
        <pc:picChg chg="del">
          <ac:chgData name="Matt Kayrish" userId="86b0ed96aac4a264" providerId="LiveId" clId="{1FCD28E5-E868-4621-BAE3-DA1201288C77}" dt="2020-03-16T03:38:57.502" v="16864" actId="478"/>
          <ac:picMkLst>
            <pc:docMk/>
            <pc:sldMk cId="4097255391" sldId="863"/>
            <ac:picMk id="6" creationId="{B2E77D7B-0DAB-4E72-AF70-AC39BC4F3CE4}"/>
          </ac:picMkLst>
        </pc:picChg>
        <pc:cxnChg chg="del">
          <ac:chgData name="Matt Kayrish" userId="86b0ed96aac4a264" providerId="LiveId" clId="{1FCD28E5-E868-4621-BAE3-DA1201288C77}" dt="2020-03-16T03:38:58.631" v="16865" actId="478"/>
          <ac:cxnSpMkLst>
            <pc:docMk/>
            <pc:sldMk cId="4097255391" sldId="863"/>
            <ac:cxnSpMk id="11" creationId="{812C0727-899F-4F1E-AF01-5B1B23E8AE4E}"/>
          </ac:cxnSpMkLst>
        </pc:cxnChg>
      </pc:sldChg>
      <pc:sldChg chg="addSp delSp modSp add">
        <pc:chgData name="Matt Kayrish" userId="86b0ed96aac4a264" providerId="LiveId" clId="{1FCD28E5-E868-4621-BAE3-DA1201288C77}" dt="2020-03-28T05:12:28.582" v="19662" actId="6549"/>
        <pc:sldMkLst>
          <pc:docMk/>
          <pc:sldMk cId="1522715563" sldId="864"/>
        </pc:sldMkLst>
        <pc:spChg chg="mod">
          <ac:chgData name="Matt Kayrish" userId="86b0ed96aac4a264" providerId="LiveId" clId="{1FCD28E5-E868-4621-BAE3-DA1201288C77}" dt="2020-03-28T05:12:28.582" v="19662" actId="6549"/>
          <ac:spMkLst>
            <pc:docMk/>
            <pc:sldMk cId="1522715563" sldId="864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28T05:00:15.991" v="19305" actId="20577"/>
          <ac:spMkLst>
            <pc:docMk/>
            <pc:sldMk cId="1522715563" sldId="864"/>
            <ac:spMk id="6" creationId="{01A07792-7046-4CB8-B983-EE3D23C417BE}"/>
          </ac:spMkLst>
        </pc:spChg>
        <pc:picChg chg="add mod">
          <ac:chgData name="Matt Kayrish" userId="86b0ed96aac4a264" providerId="LiveId" clId="{1FCD28E5-E868-4621-BAE3-DA1201288C77}" dt="2020-03-28T05:02:32.795" v="19334" actId="1038"/>
          <ac:picMkLst>
            <pc:docMk/>
            <pc:sldMk cId="1522715563" sldId="864"/>
            <ac:picMk id="3" creationId="{F4C8915F-D450-43D7-AF1D-2663E5384E09}"/>
          </ac:picMkLst>
        </pc:picChg>
        <pc:picChg chg="add mod">
          <ac:chgData name="Matt Kayrish" userId="86b0ed96aac4a264" providerId="LiveId" clId="{1FCD28E5-E868-4621-BAE3-DA1201288C77}" dt="2020-03-28T05:07:08.387" v="19352" actId="1036"/>
          <ac:picMkLst>
            <pc:docMk/>
            <pc:sldMk cId="1522715563" sldId="864"/>
            <ac:picMk id="5" creationId="{E3E54341-C2D2-41E0-9144-B54E0DC63659}"/>
          </ac:picMkLst>
        </pc:picChg>
        <pc:picChg chg="del">
          <ac:chgData name="Matt Kayrish" userId="86b0ed96aac4a264" providerId="LiveId" clId="{1FCD28E5-E868-4621-BAE3-DA1201288C77}" dt="2020-03-28T05:05:26.525" v="19344" actId="478"/>
          <ac:picMkLst>
            <pc:docMk/>
            <pc:sldMk cId="1522715563" sldId="864"/>
            <ac:picMk id="10" creationId="{F6848971-2337-4920-9B4E-0D25A88CF985}"/>
          </ac:picMkLst>
        </pc:picChg>
        <pc:picChg chg="del">
          <ac:chgData name="Matt Kayrish" userId="86b0ed96aac4a264" providerId="LiveId" clId="{1FCD28E5-E868-4621-BAE3-DA1201288C77}" dt="2020-03-28T05:01:31.195" v="19306" actId="478"/>
          <ac:picMkLst>
            <pc:docMk/>
            <pc:sldMk cId="1522715563" sldId="864"/>
            <ac:picMk id="13" creationId="{1FE01963-0965-44AA-A408-7ABEF6D868AF}"/>
          </ac:picMkLst>
        </pc:picChg>
      </pc:sldChg>
      <pc:sldChg chg="addSp delSp modSp add">
        <pc:chgData name="Matt Kayrish" userId="86b0ed96aac4a264" providerId="LiveId" clId="{1FCD28E5-E868-4621-BAE3-DA1201288C77}" dt="2020-03-28T05:12:40.085" v="19802" actId="6549"/>
        <pc:sldMkLst>
          <pc:docMk/>
          <pc:sldMk cId="562610975" sldId="865"/>
        </pc:sldMkLst>
        <pc:spChg chg="mod">
          <ac:chgData name="Matt Kayrish" userId="86b0ed96aac4a264" providerId="LiveId" clId="{1FCD28E5-E868-4621-BAE3-DA1201288C77}" dt="2020-03-28T05:12:40.085" v="19802" actId="6549"/>
          <ac:spMkLst>
            <pc:docMk/>
            <pc:sldMk cId="562610975" sldId="865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28T05:02:53.647" v="19338" actId="20577"/>
          <ac:spMkLst>
            <pc:docMk/>
            <pc:sldMk cId="562610975" sldId="865"/>
            <ac:spMk id="6" creationId="{01A07792-7046-4CB8-B983-EE3D23C417BE}"/>
          </ac:spMkLst>
        </pc:spChg>
        <pc:picChg chg="del">
          <ac:chgData name="Matt Kayrish" userId="86b0ed96aac4a264" providerId="LiveId" clId="{1FCD28E5-E868-4621-BAE3-DA1201288C77}" dt="2020-03-28T05:02:50.738" v="19336" actId="478"/>
          <ac:picMkLst>
            <pc:docMk/>
            <pc:sldMk cId="562610975" sldId="865"/>
            <ac:picMk id="3" creationId="{F4C8915F-D450-43D7-AF1D-2663E5384E09}"/>
          </ac:picMkLst>
        </pc:picChg>
        <pc:picChg chg="add del mod">
          <ac:chgData name="Matt Kayrish" userId="86b0ed96aac4a264" providerId="LiveId" clId="{1FCD28E5-E868-4621-BAE3-DA1201288C77}" dt="2020-03-28T05:05:59.774" v="19348" actId="478"/>
          <ac:picMkLst>
            <pc:docMk/>
            <pc:sldMk cId="562610975" sldId="865"/>
            <ac:picMk id="5" creationId="{DC312DFA-1BC1-4A5E-AFCA-949D215E9416}"/>
          </ac:picMkLst>
        </pc:picChg>
        <pc:picChg chg="add del mod">
          <ac:chgData name="Matt Kayrish" userId="86b0ed96aac4a264" providerId="LiveId" clId="{1FCD28E5-E868-4621-BAE3-DA1201288C77}" dt="2020-03-28T05:06:01.580" v="19349" actId="478"/>
          <ac:picMkLst>
            <pc:docMk/>
            <pc:sldMk cId="562610975" sldId="865"/>
            <ac:picMk id="9" creationId="{7CA7133F-FF13-45E5-8AD1-01947084B6A2}"/>
          </ac:picMkLst>
        </pc:picChg>
        <pc:picChg chg="del">
          <ac:chgData name="Matt Kayrish" userId="86b0ed96aac4a264" providerId="LiveId" clId="{1FCD28E5-E868-4621-BAE3-DA1201288C77}" dt="2020-03-28T05:04:05.276" v="19339" actId="478"/>
          <ac:picMkLst>
            <pc:docMk/>
            <pc:sldMk cId="562610975" sldId="865"/>
            <ac:picMk id="10" creationId="{F6848971-2337-4920-9B4E-0D25A88CF985}"/>
          </ac:picMkLst>
        </pc:picChg>
        <pc:picChg chg="add mod">
          <ac:chgData name="Matt Kayrish" userId="86b0ed96aac4a264" providerId="LiveId" clId="{1FCD28E5-E868-4621-BAE3-DA1201288C77}" dt="2020-03-28T05:08:39.390" v="19354" actId="1076"/>
          <ac:picMkLst>
            <pc:docMk/>
            <pc:sldMk cId="562610975" sldId="865"/>
            <ac:picMk id="11" creationId="{83375F19-0942-414E-9761-F3ABE9E3DD40}"/>
          </ac:picMkLst>
        </pc:picChg>
        <pc:picChg chg="add mod">
          <ac:chgData name="Matt Kayrish" userId="86b0ed96aac4a264" providerId="LiveId" clId="{1FCD28E5-E868-4621-BAE3-DA1201288C77}" dt="2020-03-28T05:09:07.865" v="19357" actId="1036"/>
          <ac:picMkLst>
            <pc:docMk/>
            <pc:sldMk cId="562610975" sldId="865"/>
            <ac:picMk id="12" creationId="{5BB92019-42D2-4F9A-886D-B066EE43D4A8}"/>
          </ac:picMkLst>
        </pc:picChg>
      </pc:sldChg>
      <pc:sldChg chg="modSp add">
        <pc:chgData name="Matt Kayrish" userId="86b0ed96aac4a264" providerId="LiveId" clId="{1FCD28E5-E868-4621-BAE3-DA1201288C77}" dt="2020-03-28T05:12:51.071" v="19942" actId="6549"/>
        <pc:sldMkLst>
          <pc:docMk/>
          <pc:sldMk cId="3621302449" sldId="866"/>
        </pc:sldMkLst>
        <pc:spChg chg="mod">
          <ac:chgData name="Matt Kayrish" userId="86b0ed96aac4a264" providerId="LiveId" clId="{1FCD28E5-E868-4621-BAE3-DA1201288C77}" dt="2020-03-28T05:12:51.071" v="19942" actId="6549"/>
          <ac:spMkLst>
            <pc:docMk/>
            <pc:sldMk cId="3621302449" sldId="866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28T05:05:54.644" v="19347" actId="20577"/>
          <ac:spMkLst>
            <pc:docMk/>
            <pc:sldMk cId="3621302449" sldId="866"/>
            <ac:spMk id="6" creationId="{01A07792-7046-4CB8-B983-EE3D23C417BE}"/>
          </ac:spMkLst>
        </pc:spChg>
      </pc:sldChg>
      <pc:sldChg chg="addSp delSp modSp add">
        <pc:chgData name="Matt Kayrish" userId="86b0ed96aac4a264" providerId="LiveId" clId="{1FCD28E5-E868-4621-BAE3-DA1201288C77}" dt="2020-03-28T05:13:01.785" v="20082" actId="6549"/>
        <pc:sldMkLst>
          <pc:docMk/>
          <pc:sldMk cId="2586912615" sldId="867"/>
        </pc:sldMkLst>
        <pc:spChg chg="mod">
          <ac:chgData name="Matt Kayrish" userId="86b0ed96aac4a264" providerId="LiveId" clId="{1FCD28E5-E868-4621-BAE3-DA1201288C77}" dt="2020-03-28T05:13:01.785" v="20082" actId="6549"/>
          <ac:spMkLst>
            <pc:docMk/>
            <pc:sldMk cId="2586912615" sldId="867"/>
            <ac:spMk id="2" creationId="{00000000-0000-0000-0000-000000000000}"/>
          </ac:spMkLst>
        </pc:spChg>
        <pc:spChg chg="mod">
          <ac:chgData name="Matt Kayrish" userId="86b0ed96aac4a264" providerId="LiveId" clId="{1FCD28E5-E868-4621-BAE3-DA1201288C77}" dt="2020-03-28T05:09:26.683" v="19361" actId="20577"/>
          <ac:spMkLst>
            <pc:docMk/>
            <pc:sldMk cId="2586912615" sldId="867"/>
            <ac:spMk id="6" creationId="{01A07792-7046-4CB8-B983-EE3D23C417BE}"/>
          </ac:spMkLst>
        </pc:spChg>
        <pc:picChg chg="add mod">
          <ac:chgData name="Matt Kayrish" userId="86b0ed96aac4a264" providerId="LiveId" clId="{1FCD28E5-E868-4621-BAE3-DA1201288C77}" dt="2020-03-28T05:10:45.029" v="19364" actId="1076"/>
          <ac:picMkLst>
            <pc:docMk/>
            <pc:sldMk cId="2586912615" sldId="867"/>
            <ac:picMk id="3" creationId="{23B06D71-922F-400F-AAF4-7C61FC4EF3E9}"/>
          </ac:picMkLst>
        </pc:picChg>
        <pc:picChg chg="del">
          <ac:chgData name="Matt Kayrish" userId="86b0ed96aac4a264" providerId="LiveId" clId="{1FCD28E5-E868-4621-BAE3-DA1201288C77}" dt="2020-03-28T05:10:38.485" v="19362" actId="478"/>
          <ac:picMkLst>
            <pc:docMk/>
            <pc:sldMk cId="2586912615" sldId="867"/>
            <ac:picMk id="5" creationId="{DC312DFA-1BC1-4A5E-AFCA-949D215E9416}"/>
          </ac:picMkLst>
        </pc:picChg>
        <pc:picChg chg="del">
          <ac:chgData name="Matt Kayrish" userId="86b0ed96aac4a264" providerId="LiveId" clId="{1FCD28E5-E868-4621-BAE3-DA1201288C77}" dt="2020-03-28T05:10:47.563" v="19365" actId="478"/>
          <ac:picMkLst>
            <pc:docMk/>
            <pc:sldMk cId="2586912615" sldId="867"/>
            <ac:picMk id="9" creationId="{7CA7133F-FF13-45E5-8AD1-01947084B6A2}"/>
          </ac:picMkLst>
        </pc:picChg>
        <pc:picChg chg="add mod">
          <ac:chgData name="Matt Kayrish" userId="86b0ed96aac4a264" providerId="LiveId" clId="{1FCD28E5-E868-4621-BAE3-DA1201288C77}" dt="2020-03-28T05:11:15.605" v="19368" actId="1036"/>
          <ac:picMkLst>
            <pc:docMk/>
            <pc:sldMk cId="2586912615" sldId="867"/>
            <ac:picMk id="10" creationId="{99C70889-36D5-46E7-86B1-CA88CEC3A8A6}"/>
          </ac:picMkLst>
        </pc:picChg>
      </pc:sldChg>
      <pc:sldChg chg="addSp delSp modSp add">
        <pc:chgData name="Matt Kayrish" userId="86b0ed96aac4a264" providerId="LiveId" clId="{1FCD28E5-E868-4621-BAE3-DA1201288C77}" dt="2020-03-28T20:27:05.989" v="20852" actId="1037"/>
        <pc:sldMkLst>
          <pc:docMk/>
          <pc:sldMk cId="3069718878" sldId="868"/>
        </pc:sldMkLst>
        <pc:spChg chg="mod">
          <ac:chgData name="Matt Kayrish" userId="86b0ed96aac4a264" providerId="LiveId" clId="{1FCD28E5-E868-4621-BAE3-DA1201288C77}" dt="2020-03-28T20:25:56.460" v="20634" actId="1037"/>
          <ac:spMkLst>
            <pc:docMk/>
            <pc:sldMk cId="3069718878" sldId="868"/>
            <ac:spMk id="23" creationId="{CD7562AF-74C9-4001-B3C1-40B5C3A50216}"/>
          </ac:spMkLst>
        </pc:spChg>
        <pc:spChg chg="mod">
          <ac:chgData name="Matt Kayrish" userId="86b0ed96aac4a264" providerId="LiveId" clId="{1FCD28E5-E868-4621-BAE3-DA1201288C77}" dt="2020-03-28T20:26:10.370" v="20715" actId="20577"/>
          <ac:spMkLst>
            <pc:docMk/>
            <pc:sldMk cId="3069718878" sldId="868"/>
            <ac:spMk id="24" creationId="{7A5E31F5-2EF0-4D6A-95FE-D734E7D0D0C7}"/>
          </ac:spMkLst>
        </pc:spChg>
        <pc:spChg chg="mod">
          <ac:chgData name="Matt Kayrish" userId="86b0ed96aac4a264" providerId="LiveId" clId="{1FCD28E5-E868-4621-BAE3-DA1201288C77}" dt="2020-03-28T20:27:05.989" v="20852" actId="1037"/>
          <ac:spMkLst>
            <pc:docMk/>
            <pc:sldMk cId="3069718878" sldId="868"/>
            <ac:spMk id="33" creationId="{C4BAFCFB-0F22-4265-99CB-F11DA0261FD0}"/>
          </ac:spMkLst>
        </pc:spChg>
        <pc:picChg chg="del">
          <ac:chgData name="Matt Kayrish" userId="86b0ed96aac4a264" providerId="LiveId" clId="{1FCD28E5-E868-4621-BAE3-DA1201288C77}" dt="2020-03-28T20:24:02.439" v="20608" actId="478"/>
          <ac:picMkLst>
            <pc:docMk/>
            <pc:sldMk cId="3069718878" sldId="868"/>
            <ac:picMk id="3" creationId="{B3E15AE1-B9D7-47CB-AEDF-75D8C8135576}"/>
          </ac:picMkLst>
        </pc:picChg>
        <pc:picChg chg="add mod ord">
          <ac:chgData name="Matt Kayrish" userId="86b0ed96aac4a264" providerId="LiveId" clId="{1FCD28E5-E868-4621-BAE3-DA1201288C77}" dt="2020-03-28T20:26:19.501" v="20717" actId="167"/>
          <ac:picMkLst>
            <pc:docMk/>
            <pc:sldMk cId="3069718878" sldId="868"/>
            <ac:picMk id="4" creationId="{ED7725DB-1B0F-4F43-8348-6C48F70FA84A}"/>
          </ac:picMkLst>
        </pc:picChg>
        <pc:cxnChg chg="mod">
          <ac:chgData name="Matt Kayrish" userId="86b0ed96aac4a264" providerId="LiveId" clId="{1FCD28E5-E868-4621-BAE3-DA1201288C77}" dt="2020-03-28T20:26:27.720" v="20724" actId="1035"/>
          <ac:cxnSpMkLst>
            <pc:docMk/>
            <pc:sldMk cId="3069718878" sldId="868"/>
            <ac:cxnSpMk id="34" creationId="{DCB3CFA3-D597-463B-90AE-E3923915A93A}"/>
          </ac:cxnSpMkLst>
        </pc:cxnChg>
      </pc:sldChg>
      <pc:sldChg chg="add del">
        <pc:chgData name="Matt Kayrish" userId="86b0ed96aac4a264" providerId="LiveId" clId="{1FCD28E5-E868-4621-BAE3-DA1201288C77}" dt="2020-03-28T05:13:28.576" v="20085" actId="47"/>
        <pc:sldMkLst>
          <pc:docMk/>
          <pc:sldMk cId="3278097493" sldId="868"/>
        </pc:sldMkLst>
      </pc:sldChg>
      <pc:sldChg chg="addSp delSp modSp add ord">
        <pc:chgData name="Matt Kayrish" userId="86b0ed96aac4a264" providerId="LiveId" clId="{1FCD28E5-E868-4621-BAE3-DA1201288C77}" dt="2020-03-28T20:41:05.990" v="21266" actId="1076"/>
        <pc:sldMkLst>
          <pc:docMk/>
          <pc:sldMk cId="326577067" sldId="869"/>
        </pc:sldMkLst>
        <pc:picChg chg="add mod">
          <ac:chgData name="Matt Kayrish" userId="86b0ed96aac4a264" providerId="LiveId" clId="{1FCD28E5-E868-4621-BAE3-DA1201288C77}" dt="2020-03-28T20:41:05.990" v="21266" actId="1076"/>
          <ac:picMkLst>
            <pc:docMk/>
            <pc:sldMk cId="326577067" sldId="869"/>
            <ac:picMk id="5" creationId="{9C76820C-83FA-492C-9A25-B0BAFC6D2D47}"/>
          </ac:picMkLst>
        </pc:picChg>
        <pc:picChg chg="del">
          <ac:chgData name="Matt Kayrish" userId="86b0ed96aac4a264" providerId="LiveId" clId="{1FCD28E5-E868-4621-BAE3-DA1201288C77}" dt="2020-03-28T20:41:00.081" v="21264" actId="478"/>
          <ac:picMkLst>
            <pc:docMk/>
            <pc:sldMk cId="326577067" sldId="869"/>
            <ac:picMk id="18" creationId="{39BEA25D-E972-404C-9CAA-21F75BFE1A9C}"/>
          </ac:picMkLst>
        </pc:picChg>
      </pc:sldChg>
      <pc:sldChg chg="delSp add del">
        <pc:chgData name="Matt Kayrish" userId="86b0ed96aac4a264" providerId="LiveId" clId="{1FCD28E5-E868-4621-BAE3-DA1201288C77}" dt="2020-03-28T21:08:41.311" v="21636" actId="47"/>
        <pc:sldMkLst>
          <pc:docMk/>
          <pc:sldMk cId="3754801638" sldId="870"/>
        </pc:sldMkLst>
        <pc:spChg chg="del">
          <ac:chgData name="Matt Kayrish" userId="86b0ed96aac4a264" providerId="LiveId" clId="{1FCD28E5-E868-4621-BAE3-DA1201288C77}" dt="2020-03-28T20:39:07.330" v="21258" actId="478"/>
          <ac:spMkLst>
            <pc:docMk/>
            <pc:sldMk cId="3754801638" sldId="870"/>
            <ac:spMk id="9" creationId="{DD02AC89-7BE4-4BA7-B44C-1DB01304815B}"/>
          </ac:spMkLst>
        </pc:spChg>
        <pc:picChg chg="del">
          <ac:chgData name="Matt Kayrish" userId="86b0ed96aac4a264" providerId="LiveId" clId="{1FCD28E5-E868-4621-BAE3-DA1201288C77}" dt="2020-03-28T20:39:04.665" v="21257" actId="478"/>
          <ac:picMkLst>
            <pc:docMk/>
            <pc:sldMk cId="3754801638" sldId="870"/>
            <ac:picMk id="5" creationId="{7CAC17DA-FE08-4D3E-8186-F5007C940C62}"/>
          </ac:picMkLst>
        </pc:picChg>
        <pc:picChg chg="del">
          <ac:chgData name="Matt Kayrish" userId="86b0ed96aac4a264" providerId="LiveId" clId="{1FCD28E5-E868-4621-BAE3-DA1201288C77}" dt="2020-03-28T20:39:02.009" v="21256" actId="478"/>
          <ac:picMkLst>
            <pc:docMk/>
            <pc:sldMk cId="3754801638" sldId="870"/>
            <ac:picMk id="6" creationId="{3FDB4B15-9CC5-4C76-B08B-639E7D270792}"/>
          </ac:picMkLst>
        </pc:picChg>
        <pc:cxnChg chg="del">
          <ac:chgData name="Matt Kayrish" userId="86b0ed96aac4a264" providerId="LiveId" clId="{1FCD28E5-E868-4621-BAE3-DA1201288C77}" dt="2020-03-28T20:39:09.441" v="21259" actId="478"/>
          <ac:cxnSpMkLst>
            <pc:docMk/>
            <pc:sldMk cId="3754801638" sldId="870"/>
            <ac:cxnSpMk id="13" creationId="{76FDD4B4-643F-4BD1-8C52-5C35EBA0F22B}"/>
          </ac:cxnSpMkLst>
        </pc:cxnChg>
      </pc:sldChg>
      <pc:sldChg chg="addSp modSp add ord">
        <pc:chgData name="Matt Kayrish" userId="86b0ed96aac4a264" providerId="LiveId" clId="{1FCD28E5-E868-4621-BAE3-DA1201288C77}" dt="2020-03-28T20:55:51.184" v="21326" actId="207"/>
        <pc:sldMkLst>
          <pc:docMk/>
          <pc:sldMk cId="2023778263" sldId="871"/>
        </pc:sldMkLst>
        <pc:spChg chg="add mod">
          <ac:chgData name="Matt Kayrish" userId="86b0ed96aac4a264" providerId="LiveId" clId="{1FCD28E5-E868-4621-BAE3-DA1201288C77}" dt="2020-03-28T20:55:01.109" v="21315" actId="1035"/>
          <ac:spMkLst>
            <pc:docMk/>
            <pc:sldMk cId="2023778263" sldId="871"/>
            <ac:spMk id="14" creationId="{D655A400-8F46-45A0-B962-A33D12234022}"/>
          </ac:spMkLst>
        </pc:spChg>
        <pc:spChg chg="add mod">
          <ac:chgData name="Matt Kayrish" userId="86b0ed96aac4a264" providerId="LiveId" clId="{1FCD28E5-E868-4621-BAE3-DA1201288C77}" dt="2020-03-28T20:55:51.184" v="21326" actId="207"/>
          <ac:spMkLst>
            <pc:docMk/>
            <pc:sldMk cId="2023778263" sldId="871"/>
            <ac:spMk id="15" creationId="{C7451BE0-0DC7-452C-BB7B-F4A60610AD6E}"/>
          </ac:spMkLst>
        </pc:spChg>
        <pc:picChg chg="add mod">
          <ac:chgData name="Matt Kayrish" userId="86b0ed96aac4a264" providerId="LiveId" clId="{1FCD28E5-E868-4621-BAE3-DA1201288C77}" dt="2020-03-28T20:44:09.911" v="21276" actId="1076"/>
          <ac:picMkLst>
            <pc:docMk/>
            <pc:sldMk cId="2023778263" sldId="871"/>
            <ac:picMk id="3" creationId="{584BF219-E305-45CB-A4DE-1391F06DDD7D}"/>
          </ac:picMkLst>
        </pc:picChg>
        <pc:cxnChg chg="add mod">
          <ac:chgData name="Matt Kayrish" userId="86b0ed96aac4a264" providerId="LiveId" clId="{1FCD28E5-E868-4621-BAE3-DA1201288C77}" dt="2020-03-28T20:44:31.068" v="21279" actId="14100"/>
          <ac:cxnSpMkLst>
            <pc:docMk/>
            <pc:sldMk cId="2023778263" sldId="871"/>
            <ac:cxnSpMk id="11" creationId="{4D82D478-F92C-45FE-8358-99ABCB88BFC0}"/>
          </ac:cxnSpMkLst>
        </pc:cxnChg>
      </pc:sldChg>
      <pc:sldChg chg="addSp delSp modSp add">
        <pc:chgData name="Matt Kayrish" userId="86b0ed96aac4a264" providerId="LiveId" clId="{1FCD28E5-E868-4621-BAE3-DA1201288C77}" dt="2020-03-28T20:59:00.082" v="21332" actId="1076"/>
        <pc:sldMkLst>
          <pc:docMk/>
          <pc:sldMk cId="2452430967" sldId="872"/>
        </pc:sldMkLst>
        <pc:spChg chg="del">
          <ac:chgData name="Matt Kayrish" userId="86b0ed96aac4a264" providerId="LiveId" clId="{1FCD28E5-E868-4621-BAE3-DA1201288C77}" dt="2020-03-28T20:50:51.033" v="21289" actId="478"/>
          <ac:spMkLst>
            <pc:docMk/>
            <pc:sldMk cId="2452430967" sldId="872"/>
            <ac:spMk id="9" creationId="{DD02AC89-7BE4-4BA7-B44C-1DB01304815B}"/>
          </ac:spMkLst>
        </pc:spChg>
        <pc:picChg chg="del">
          <ac:chgData name="Matt Kayrish" userId="86b0ed96aac4a264" providerId="LiveId" clId="{1FCD28E5-E868-4621-BAE3-DA1201288C77}" dt="2020-03-28T20:50:52.624" v="21290" actId="478"/>
          <ac:picMkLst>
            <pc:docMk/>
            <pc:sldMk cId="2452430967" sldId="872"/>
            <ac:picMk id="3" creationId="{584BF219-E305-45CB-A4DE-1391F06DDD7D}"/>
          </ac:picMkLst>
        </pc:picChg>
        <pc:picChg chg="add mod ord">
          <ac:chgData name="Matt Kayrish" userId="86b0ed96aac4a264" providerId="LiveId" clId="{1FCD28E5-E868-4621-BAE3-DA1201288C77}" dt="2020-03-28T20:45:56.870" v="21286" actId="14100"/>
          <ac:picMkLst>
            <pc:docMk/>
            <pc:sldMk cId="2452430967" sldId="872"/>
            <ac:picMk id="4" creationId="{34E0DFF7-3AA6-4BE3-B2D7-EE138A82EEC0}"/>
          </ac:picMkLst>
        </pc:picChg>
        <pc:picChg chg="del">
          <ac:chgData name="Matt Kayrish" userId="86b0ed96aac4a264" providerId="LiveId" clId="{1FCD28E5-E868-4621-BAE3-DA1201288C77}" dt="2020-03-28T20:44:57.804" v="21281" actId="478"/>
          <ac:picMkLst>
            <pc:docMk/>
            <pc:sldMk cId="2452430967" sldId="872"/>
            <ac:picMk id="6" creationId="{3FDB4B15-9CC5-4C76-B08B-639E7D270792}"/>
          </ac:picMkLst>
        </pc:picChg>
        <pc:picChg chg="add del mod">
          <ac:chgData name="Matt Kayrish" userId="86b0ed96aac4a264" providerId="LiveId" clId="{1FCD28E5-E868-4621-BAE3-DA1201288C77}" dt="2020-03-28T20:58:05.666" v="21330" actId="478"/>
          <ac:picMkLst>
            <pc:docMk/>
            <pc:sldMk cId="2452430967" sldId="872"/>
            <ac:picMk id="12" creationId="{DFF9A3B9-7710-484E-A784-C11A57C661EF}"/>
          </ac:picMkLst>
        </pc:picChg>
        <pc:picChg chg="add mod">
          <ac:chgData name="Matt Kayrish" userId="86b0ed96aac4a264" providerId="LiveId" clId="{1FCD28E5-E868-4621-BAE3-DA1201288C77}" dt="2020-03-28T20:59:00.082" v="21332" actId="1076"/>
          <ac:picMkLst>
            <pc:docMk/>
            <pc:sldMk cId="2452430967" sldId="872"/>
            <ac:picMk id="14" creationId="{32C22B2D-D6F8-44C8-B524-FB569BFE1B97}"/>
          </ac:picMkLst>
        </pc:picChg>
        <pc:cxnChg chg="del">
          <ac:chgData name="Matt Kayrish" userId="86b0ed96aac4a264" providerId="LiveId" clId="{1FCD28E5-E868-4621-BAE3-DA1201288C77}" dt="2020-03-28T20:50:44.058" v="21287" actId="478"/>
          <ac:cxnSpMkLst>
            <pc:docMk/>
            <pc:sldMk cId="2452430967" sldId="872"/>
            <ac:cxnSpMk id="11" creationId="{4D82D478-F92C-45FE-8358-99ABCB88BFC0}"/>
          </ac:cxnSpMkLst>
        </pc:cxnChg>
        <pc:cxnChg chg="del">
          <ac:chgData name="Matt Kayrish" userId="86b0ed96aac4a264" providerId="LiveId" clId="{1FCD28E5-E868-4621-BAE3-DA1201288C77}" dt="2020-03-28T20:50:48.167" v="21288" actId="478"/>
          <ac:cxnSpMkLst>
            <pc:docMk/>
            <pc:sldMk cId="2452430967" sldId="872"/>
            <ac:cxnSpMk id="13" creationId="{76FDD4B4-643F-4BD1-8C52-5C35EBA0F22B}"/>
          </ac:cxnSpMkLst>
        </pc:cxnChg>
      </pc:sldChg>
      <pc:sldChg chg="addSp delSp modSp add">
        <pc:chgData name="Matt Kayrish" userId="86b0ed96aac4a264" providerId="LiveId" clId="{1FCD28E5-E868-4621-BAE3-DA1201288C77}" dt="2020-03-28T21:02:39.533" v="21544" actId="14100"/>
        <pc:sldMkLst>
          <pc:docMk/>
          <pc:sldMk cId="2566982844" sldId="873"/>
        </pc:sldMkLst>
        <pc:spChg chg="mod">
          <ac:chgData name="Matt Kayrish" userId="86b0ed96aac4a264" providerId="LiveId" clId="{1FCD28E5-E868-4621-BAE3-DA1201288C77}" dt="2020-03-28T20:59:27.293" v="21514" actId="14100"/>
          <ac:spMkLst>
            <pc:docMk/>
            <pc:sldMk cId="2566982844" sldId="873"/>
            <ac:spMk id="2" creationId="{00000000-0000-0000-0000-000000000000}"/>
          </ac:spMkLst>
        </pc:spChg>
        <pc:picChg chg="add mod">
          <ac:chgData name="Matt Kayrish" userId="86b0ed96aac4a264" providerId="LiveId" clId="{1FCD28E5-E868-4621-BAE3-DA1201288C77}" dt="2020-03-28T21:00:23.841" v="21520" actId="1076"/>
          <ac:picMkLst>
            <pc:docMk/>
            <pc:sldMk cId="2566982844" sldId="873"/>
            <ac:picMk id="3" creationId="{2089BA9D-B2EC-486A-8D41-D17789184A8C}"/>
          </ac:picMkLst>
        </pc:picChg>
        <pc:picChg chg="del">
          <ac:chgData name="Matt Kayrish" userId="86b0ed96aac4a264" providerId="LiveId" clId="{1FCD28E5-E868-4621-BAE3-DA1201288C77}" dt="2020-03-28T20:59:37.934" v="21517" actId="478"/>
          <ac:picMkLst>
            <pc:docMk/>
            <pc:sldMk cId="2566982844" sldId="873"/>
            <ac:picMk id="4" creationId="{34E0DFF7-3AA6-4BE3-B2D7-EE138A82EEC0}"/>
          </ac:picMkLst>
        </pc:picChg>
        <pc:picChg chg="mod">
          <ac:chgData name="Matt Kayrish" userId="86b0ed96aac4a264" providerId="LiveId" clId="{1FCD28E5-E868-4621-BAE3-DA1201288C77}" dt="2020-03-28T20:59:30.975" v="21515" actId="1076"/>
          <ac:picMkLst>
            <pc:docMk/>
            <pc:sldMk cId="2566982844" sldId="873"/>
            <ac:picMk id="5" creationId="{7CAC17DA-FE08-4D3E-8186-F5007C940C62}"/>
          </ac:picMkLst>
        </pc:picChg>
        <pc:picChg chg="add mod ord">
          <ac:chgData name="Matt Kayrish" userId="86b0ed96aac4a264" providerId="LiveId" clId="{1FCD28E5-E868-4621-BAE3-DA1201288C77}" dt="2020-03-28T21:01:16.350" v="21526" actId="14100"/>
          <ac:picMkLst>
            <pc:docMk/>
            <pc:sldMk cId="2566982844" sldId="873"/>
            <ac:picMk id="6" creationId="{140354FC-1AED-4C51-A7C8-87F6D63681B2}"/>
          </ac:picMkLst>
        </pc:picChg>
        <pc:picChg chg="add mod">
          <ac:chgData name="Matt Kayrish" userId="86b0ed96aac4a264" providerId="LiveId" clId="{1FCD28E5-E868-4621-BAE3-DA1201288C77}" dt="2020-03-28T21:02:39.533" v="21544" actId="14100"/>
          <ac:picMkLst>
            <pc:docMk/>
            <pc:sldMk cId="2566982844" sldId="873"/>
            <ac:picMk id="9" creationId="{8913DC82-8C5D-4957-9D61-BA7F0A0EC659}"/>
          </ac:picMkLst>
        </pc:picChg>
        <pc:picChg chg="del">
          <ac:chgData name="Matt Kayrish" userId="86b0ed96aac4a264" providerId="LiveId" clId="{1FCD28E5-E868-4621-BAE3-DA1201288C77}" dt="2020-03-28T20:59:41.023" v="21518" actId="478"/>
          <ac:picMkLst>
            <pc:docMk/>
            <pc:sldMk cId="2566982844" sldId="873"/>
            <ac:picMk id="12" creationId="{DFF9A3B9-7710-484E-A784-C11A57C661EF}"/>
          </ac:picMkLst>
        </pc:picChg>
        <pc:cxnChg chg="mod">
          <ac:chgData name="Matt Kayrish" userId="86b0ed96aac4a264" providerId="LiveId" clId="{1FCD28E5-E868-4621-BAE3-DA1201288C77}" dt="2020-03-28T20:59:33.877" v="21516" actId="1076"/>
          <ac:cxnSpMkLst>
            <pc:docMk/>
            <pc:sldMk cId="2566982844" sldId="873"/>
            <ac:cxnSpMk id="10" creationId="{77D678CB-EF79-49B6-91A6-D89C22C77724}"/>
          </ac:cxnSpMkLst>
        </pc:cxnChg>
        <pc:cxnChg chg="add mod">
          <ac:chgData name="Matt Kayrish" userId="86b0ed96aac4a264" providerId="LiveId" clId="{1FCD28E5-E868-4621-BAE3-DA1201288C77}" dt="2020-03-28T21:01:21.253" v="21541" actId="1038"/>
          <ac:cxnSpMkLst>
            <pc:docMk/>
            <pc:sldMk cId="2566982844" sldId="873"/>
            <ac:cxnSpMk id="11" creationId="{38C42ADE-0275-4996-A11C-59B25A9A244A}"/>
          </ac:cxnSpMkLst>
        </pc:cxnChg>
      </pc:sldChg>
      <pc:sldChg chg="addSp delSp modSp add">
        <pc:chgData name="Matt Kayrish" userId="86b0ed96aac4a264" providerId="LiveId" clId="{1FCD28E5-E868-4621-BAE3-DA1201288C77}" dt="2020-03-28T21:08:24.463" v="21635" actId="14100"/>
        <pc:sldMkLst>
          <pc:docMk/>
          <pc:sldMk cId="72796492" sldId="874"/>
        </pc:sldMkLst>
        <pc:spChg chg="add mod">
          <ac:chgData name="Matt Kayrish" userId="86b0ed96aac4a264" providerId="LiveId" clId="{1FCD28E5-E868-4621-BAE3-DA1201288C77}" dt="2020-03-28T21:07:23.074" v="21573" actId="1076"/>
          <ac:spMkLst>
            <pc:docMk/>
            <pc:sldMk cId="72796492" sldId="874"/>
            <ac:spMk id="12" creationId="{5D5D7D54-A220-4874-B80D-FCA77FD467D6}"/>
          </ac:spMkLst>
        </pc:spChg>
        <pc:spChg chg="add mod">
          <ac:chgData name="Matt Kayrish" userId="86b0ed96aac4a264" providerId="LiveId" clId="{1FCD28E5-E868-4621-BAE3-DA1201288C77}" dt="2020-03-28T21:07:40.915" v="21599" actId="1076"/>
          <ac:spMkLst>
            <pc:docMk/>
            <pc:sldMk cId="72796492" sldId="874"/>
            <ac:spMk id="13" creationId="{FCDF286D-8734-44A4-8A9B-6D129D190B7C}"/>
          </ac:spMkLst>
        </pc:spChg>
        <pc:spChg chg="add mod">
          <ac:chgData name="Matt Kayrish" userId="86b0ed96aac4a264" providerId="LiveId" clId="{1FCD28E5-E868-4621-BAE3-DA1201288C77}" dt="2020-03-28T21:07:53.743" v="21627" actId="1076"/>
          <ac:spMkLst>
            <pc:docMk/>
            <pc:sldMk cId="72796492" sldId="874"/>
            <ac:spMk id="14" creationId="{8001853A-2519-4B6A-B035-5C2BBC20103A}"/>
          </ac:spMkLst>
        </pc:spChg>
        <pc:picChg chg="add mod">
          <ac:chgData name="Matt Kayrish" userId="86b0ed96aac4a264" providerId="LiveId" clId="{1FCD28E5-E868-4621-BAE3-DA1201288C77}" dt="2020-03-28T21:07:06.111" v="21551" actId="1076"/>
          <ac:picMkLst>
            <pc:docMk/>
            <pc:sldMk cId="72796492" sldId="874"/>
            <ac:picMk id="4" creationId="{7A815712-8A26-4C61-A517-D1F08B6F9AD7}"/>
          </ac:picMkLst>
        </pc:picChg>
        <pc:picChg chg="del">
          <ac:chgData name="Matt Kayrish" userId="86b0ed96aac4a264" providerId="LiveId" clId="{1FCD28E5-E868-4621-BAE3-DA1201288C77}" dt="2020-03-28T21:03:54.507" v="21546" actId="478"/>
          <ac:picMkLst>
            <pc:docMk/>
            <pc:sldMk cId="72796492" sldId="874"/>
            <ac:picMk id="6" creationId="{140354FC-1AED-4C51-A7C8-87F6D63681B2}"/>
          </ac:picMkLst>
        </pc:picChg>
        <pc:picChg chg="del">
          <ac:chgData name="Matt Kayrish" userId="86b0ed96aac4a264" providerId="LiveId" clId="{1FCD28E5-E868-4621-BAE3-DA1201288C77}" dt="2020-03-28T21:03:57.355" v="21547" actId="478"/>
          <ac:picMkLst>
            <pc:docMk/>
            <pc:sldMk cId="72796492" sldId="874"/>
            <ac:picMk id="9" creationId="{8913DC82-8C5D-4957-9D61-BA7F0A0EC659}"/>
          </ac:picMkLst>
        </pc:picChg>
        <pc:cxnChg chg="del">
          <ac:chgData name="Matt Kayrish" userId="86b0ed96aac4a264" providerId="LiveId" clId="{1FCD28E5-E868-4621-BAE3-DA1201288C77}" dt="2020-03-28T21:04:01.574" v="21548" actId="478"/>
          <ac:cxnSpMkLst>
            <pc:docMk/>
            <pc:sldMk cId="72796492" sldId="874"/>
            <ac:cxnSpMk id="11" creationId="{38C42ADE-0275-4996-A11C-59B25A9A244A}"/>
          </ac:cxnSpMkLst>
        </pc:cxnChg>
        <pc:cxnChg chg="add mod">
          <ac:chgData name="Matt Kayrish" userId="86b0ed96aac4a264" providerId="LiveId" clId="{1FCD28E5-E868-4621-BAE3-DA1201288C77}" dt="2020-03-28T21:08:07.676" v="21629" actId="208"/>
          <ac:cxnSpMkLst>
            <pc:docMk/>
            <pc:sldMk cId="72796492" sldId="874"/>
            <ac:cxnSpMk id="16" creationId="{957AB9A3-44B2-4D06-AA71-F13EABE40FFB}"/>
          </ac:cxnSpMkLst>
        </pc:cxnChg>
        <pc:cxnChg chg="add mod">
          <ac:chgData name="Matt Kayrish" userId="86b0ed96aac4a264" providerId="LiveId" clId="{1FCD28E5-E868-4621-BAE3-DA1201288C77}" dt="2020-03-28T21:08:16.621" v="21632" actId="14100"/>
          <ac:cxnSpMkLst>
            <pc:docMk/>
            <pc:sldMk cId="72796492" sldId="874"/>
            <ac:cxnSpMk id="17" creationId="{7860783F-38E4-4CA4-A9FC-30A71AD09B61}"/>
          </ac:cxnSpMkLst>
        </pc:cxnChg>
        <pc:cxnChg chg="add mod">
          <ac:chgData name="Matt Kayrish" userId="86b0ed96aac4a264" providerId="LiveId" clId="{1FCD28E5-E868-4621-BAE3-DA1201288C77}" dt="2020-03-28T21:08:24.463" v="21635" actId="14100"/>
          <ac:cxnSpMkLst>
            <pc:docMk/>
            <pc:sldMk cId="72796492" sldId="874"/>
            <ac:cxnSpMk id="20" creationId="{6ED81BDB-6232-4E1B-B2DF-D0402556C9AF}"/>
          </ac:cxnSpMkLst>
        </pc:cxnChg>
      </pc:sldChg>
      <pc:sldChg chg="addSp delSp modSp add">
        <pc:chgData name="Matt Kayrish" userId="86b0ed96aac4a264" providerId="LiveId" clId="{1FCD28E5-E868-4621-BAE3-DA1201288C77}" dt="2020-03-28T21:40:19.962" v="22653" actId="1076"/>
        <pc:sldMkLst>
          <pc:docMk/>
          <pc:sldMk cId="2327427113" sldId="875"/>
        </pc:sldMkLst>
        <pc:spChg chg="add del mod">
          <ac:chgData name="Matt Kayrish" userId="86b0ed96aac4a264" providerId="LiveId" clId="{1FCD28E5-E868-4621-BAE3-DA1201288C77}" dt="2020-03-28T21:38:35.990" v="22345" actId="478"/>
          <ac:spMkLst>
            <pc:docMk/>
            <pc:sldMk cId="2327427113" sldId="875"/>
            <ac:spMk id="9" creationId="{51565069-D83F-4112-9855-0496199BACB4}"/>
          </ac:spMkLst>
        </pc:spChg>
        <pc:spChg chg="add mod">
          <ac:chgData name="Matt Kayrish" userId="86b0ed96aac4a264" providerId="LiveId" clId="{1FCD28E5-E868-4621-BAE3-DA1201288C77}" dt="2020-03-28T21:40:19.962" v="22653" actId="1076"/>
          <ac:spMkLst>
            <pc:docMk/>
            <pc:sldMk cId="2327427113" sldId="875"/>
            <ac:spMk id="10" creationId="{9A91A379-F78C-4364-9A84-59E622C5D4F0}"/>
          </ac:spMkLst>
        </pc:spChg>
        <pc:picChg chg="del">
          <ac:chgData name="Matt Kayrish" userId="86b0ed96aac4a264" providerId="LiveId" clId="{1FCD28E5-E868-4621-BAE3-DA1201288C77}" dt="2020-03-28T21:38:38.266" v="22346" actId="478"/>
          <ac:picMkLst>
            <pc:docMk/>
            <pc:sldMk cId="2327427113" sldId="875"/>
            <ac:picMk id="3" creationId="{2CF33FAF-2544-4ACE-8D33-DAFB4E3CA846}"/>
          </ac:picMkLst>
        </pc:picChg>
        <pc:picChg chg="add mod">
          <ac:chgData name="Matt Kayrish" userId="86b0ed96aac4a264" providerId="LiveId" clId="{1FCD28E5-E868-4621-BAE3-DA1201288C77}" dt="2020-03-28T21:39:41.062" v="22378" actId="1076"/>
          <ac:picMkLst>
            <pc:docMk/>
            <pc:sldMk cId="2327427113" sldId="875"/>
            <ac:picMk id="4" creationId="{D68CC8B5-BCB9-43FD-BEE2-6897005B0697}"/>
          </ac:picMkLst>
        </pc:picChg>
        <pc:picChg chg="mod">
          <ac:chgData name="Matt Kayrish" userId="86b0ed96aac4a264" providerId="LiveId" clId="{1FCD28E5-E868-4621-BAE3-DA1201288C77}" dt="2020-03-28T21:39:38.395" v="22377" actId="1036"/>
          <ac:picMkLst>
            <pc:docMk/>
            <pc:sldMk cId="2327427113" sldId="875"/>
            <ac:picMk id="6" creationId="{67FACB7A-488D-42F3-9624-1D9536C6D09C}"/>
          </ac:picMkLst>
        </pc:picChg>
      </pc:sldChg>
      <pc:sldChg chg="addSp delSp modSp add">
        <pc:chgData name="Matt Kayrish" userId="86b0ed96aac4a264" providerId="LiveId" clId="{1FCD28E5-E868-4621-BAE3-DA1201288C77}" dt="2020-03-28T21:47:25.757" v="23064" actId="1076"/>
        <pc:sldMkLst>
          <pc:docMk/>
          <pc:sldMk cId="997140425" sldId="876"/>
        </pc:sldMkLst>
        <pc:spChg chg="del">
          <ac:chgData name="Matt Kayrish" userId="86b0ed96aac4a264" providerId="LiveId" clId="{1FCD28E5-E868-4621-BAE3-DA1201288C77}" dt="2020-03-28T21:45:46.752" v="23059" actId="478"/>
          <ac:spMkLst>
            <pc:docMk/>
            <pc:sldMk cId="997140425" sldId="876"/>
            <ac:spMk id="10" creationId="{AF18649C-C1C1-43E4-B711-0191253875EC}"/>
          </ac:spMkLst>
        </pc:spChg>
        <pc:spChg chg="del">
          <ac:chgData name="Matt Kayrish" userId="86b0ed96aac4a264" providerId="LiveId" clId="{1FCD28E5-E868-4621-BAE3-DA1201288C77}" dt="2020-03-28T21:45:46.752" v="23059" actId="478"/>
          <ac:spMkLst>
            <pc:docMk/>
            <pc:sldMk cId="997140425" sldId="876"/>
            <ac:spMk id="18" creationId="{6C2D33B9-64CB-401E-AFB1-B260996D26B2}"/>
          </ac:spMkLst>
        </pc:spChg>
        <pc:spChg chg="del">
          <ac:chgData name="Matt Kayrish" userId="86b0ed96aac4a264" providerId="LiveId" clId="{1FCD28E5-E868-4621-BAE3-DA1201288C77}" dt="2020-03-28T21:45:46.752" v="23059" actId="478"/>
          <ac:spMkLst>
            <pc:docMk/>
            <pc:sldMk cId="997140425" sldId="876"/>
            <ac:spMk id="19" creationId="{0E3D23E3-073C-405E-864A-C99A0AA2139C}"/>
          </ac:spMkLst>
        </pc:spChg>
        <pc:spChg chg="del">
          <ac:chgData name="Matt Kayrish" userId="86b0ed96aac4a264" providerId="LiveId" clId="{1FCD28E5-E868-4621-BAE3-DA1201288C77}" dt="2020-03-28T21:45:46.752" v="23059" actId="478"/>
          <ac:spMkLst>
            <pc:docMk/>
            <pc:sldMk cId="997140425" sldId="876"/>
            <ac:spMk id="20" creationId="{85055854-E78B-4BB9-90E7-AF34211EEDFE}"/>
          </ac:spMkLst>
        </pc:spChg>
        <pc:picChg chg="add mod">
          <ac:chgData name="Matt Kayrish" userId="86b0ed96aac4a264" providerId="LiveId" clId="{1FCD28E5-E868-4621-BAE3-DA1201288C77}" dt="2020-03-28T21:46:11.150" v="23061" actId="1076"/>
          <ac:picMkLst>
            <pc:docMk/>
            <pc:sldMk cId="997140425" sldId="876"/>
            <ac:picMk id="3" creationId="{E3614943-FC91-4812-A816-E139DA7F716B}"/>
          </ac:picMkLst>
        </pc:picChg>
        <pc:picChg chg="del">
          <ac:chgData name="Matt Kayrish" userId="86b0ed96aac4a264" providerId="LiveId" clId="{1FCD28E5-E868-4621-BAE3-DA1201288C77}" dt="2020-03-28T21:45:42.914" v="23058" actId="478"/>
          <ac:picMkLst>
            <pc:docMk/>
            <pc:sldMk cId="997140425" sldId="876"/>
            <ac:picMk id="4" creationId="{43379172-4DF2-4ED0-8953-5ACC39A0BA85}"/>
          </ac:picMkLst>
        </pc:picChg>
        <pc:picChg chg="add mod">
          <ac:chgData name="Matt Kayrish" userId="86b0ed96aac4a264" providerId="LiveId" clId="{1FCD28E5-E868-4621-BAE3-DA1201288C77}" dt="2020-03-28T21:47:25.757" v="23064" actId="1076"/>
          <ac:picMkLst>
            <pc:docMk/>
            <pc:sldMk cId="997140425" sldId="876"/>
            <ac:picMk id="5" creationId="{5C575E5F-DC89-4D37-888B-2DEDC3F4A07A}"/>
          </ac:picMkLst>
        </pc:picChg>
        <pc:cxnChg chg="del">
          <ac:chgData name="Matt Kayrish" userId="86b0ed96aac4a264" providerId="LiveId" clId="{1FCD28E5-E868-4621-BAE3-DA1201288C77}" dt="2020-03-28T21:45:46.752" v="23059" actId="478"/>
          <ac:cxnSpMkLst>
            <pc:docMk/>
            <pc:sldMk cId="997140425" sldId="876"/>
            <ac:cxnSpMk id="12" creationId="{ED2FA56F-A0A3-443E-AF2B-7F8C7207D079}"/>
          </ac:cxnSpMkLst>
        </pc:cxnChg>
        <pc:cxnChg chg="del">
          <ac:chgData name="Matt Kayrish" userId="86b0ed96aac4a264" providerId="LiveId" clId="{1FCD28E5-E868-4621-BAE3-DA1201288C77}" dt="2020-03-28T21:45:46.752" v="23059" actId="478"/>
          <ac:cxnSpMkLst>
            <pc:docMk/>
            <pc:sldMk cId="997140425" sldId="876"/>
            <ac:cxnSpMk id="14" creationId="{0BA33D45-21A1-41D7-92E6-8BC6A65D8538}"/>
          </ac:cxnSpMkLst>
        </pc:cxnChg>
        <pc:cxnChg chg="del">
          <ac:chgData name="Matt Kayrish" userId="86b0ed96aac4a264" providerId="LiveId" clId="{1FCD28E5-E868-4621-BAE3-DA1201288C77}" dt="2020-03-28T21:45:46.752" v="23059" actId="478"/>
          <ac:cxnSpMkLst>
            <pc:docMk/>
            <pc:sldMk cId="997140425" sldId="876"/>
            <ac:cxnSpMk id="16" creationId="{B9B2EAEB-F9C4-453F-AB36-8F1871D09C6F}"/>
          </ac:cxnSpMkLst>
        </pc:cxnChg>
      </pc:sldChg>
      <pc:sldChg chg="addSp delSp modSp add ord">
        <pc:chgData name="Matt Kayrish" userId="86b0ed96aac4a264" providerId="LiveId" clId="{1FCD28E5-E868-4621-BAE3-DA1201288C77}" dt="2020-03-28T21:51:22.706" v="23309" actId="1076"/>
        <pc:sldMkLst>
          <pc:docMk/>
          <pc:sldMk cId="795727791" sldId="877"/>
        </pc:sldMkLst>
        <pc:spChg chg="del mod">
          <ac:chgData name="Matt Kayrish" userId="86b0ed96aac4a264" providerId="LiveId" clId="{1FCD28E5-E868-4621-BAE3-DA1201288C77}" dt="2020-03-28T21:47:52.368" v="23072" actId="478"/>
          <ac:spMkLst>
            <pc:docMk/>
            <pc:sldMk cId="795727791" sldId="877"/>
            <ac:spMk id="10" creationId="{AF18649C-C1C1-43E4-B711-0191253875EC}"/>
          </ac:spMkLst>
        </pc:spChg>
        <pc:spChg chg="add mod">
          <ac:chgData name="Matt Kayrish" userId="86b0ed96aac4a264" providerId="LiveId" clId="{1FCD28E5-E868-4621-BAE3-DA1201288C77}" dt="2020-03-28T21:48:38.561" v="23140" actId="20577"/>
          <ac:spMkLst>
            <pc:docMk/>
            <pc:sldMk cId="795727791" sldId="877"/>
            <ac:spMk id="13" creationId="{DBDD5EA0-07EB-4BAD-AF0D-A122BCE4089C}"/>
          </ac:spMkLst>
        </pc:spChg>
        <pc:spChg chg="add mod">
          <ac:chgData name="Matt Kayrish" userId="86b0ed96aac4a264" providerId="LiveId" clId="{1FCD28E5-E868-4621-BAE3-DA1201288C77}" dt="2020-03-28T21:51:22.706" v="23309" actId="1076"/>
          <ac:spMkLst>
            <pc:docMk/>
            <pc:sldMk cId="795727791" sldId="877"/>
            <ac:spMk id="15" creationId="{D436FC04-FA9F-47F6-90D2-3EF7EBCB8B3D}"/>
          </ac:spMkLst>
        </pc:spChg>
        <pc:spChg chg="del">
          <ac:chgData name="Matt Kayrish" userId="86b0ed96aac4a264" providerId="LiveId" clId="{1FCD28E5-E868-4621-BAE3-DA1201288C77}" dt="2020-03-28T21:47:56.030" v="23073" actId="478"/>
          <ac:spMkLst>
            <pc:docMk/>
            <pc:sldMk cId="795727791" sldId="877"/>
            <ac:spMk id="18" creationId="{6C2D33B9-64CB-401E-AFB1-B260996D26B2}"/>
          </ac:spMkLst>
        </pc:spChg>
        <pc:spChg chg="del">
          <ac:chgData name="Matt Kayrish" userId="86b0ed96aac4a264" providerId="LiveId" clId="{1FCD28E5-E868-4621-BAE3-DA1201288C77}" dt="2020-03-28T21:47:57.321" v="23074" actId="478"/>
          <ac:spMkLst>
            <pc:docMk/>
            <pc:sldMk cId="795727791" sldId="877"/>
            <ac:spMk id="19" creationId="{0E3D23E3-073C-405E-864A-C99A0AA2139C}"/>
          </ac:spMkLst>
        </pc:spChg>
        <pc:spChg chg="del">
          <ac:chgData name="Matt Kayrish" userId="86b0ed96aac4a264" providerId="LiveId" clId="{1FCD28E5-E868-4621-BAE3-DA1201288C77}" dt="2020-03-28T21:48:04.300" v="23077" actId="478"/>
          <ac:spMkLst>
            <pc:docMk/>
            <pc:sldMk cId="795727791" sldId="877"/>
            <ac:spMk id="20" creationId="{85055854-E78B-4BB9-90E7-AF34211EEDFE}"/>
          </ac:spMkLst>
        </pc:spChg>
        <pc:picChg chg="add del mod">
          <ac:chgData name="Matt Kayrish" userId="86b0ed96aac4a264" providerId="LiveId" clId="{1FCD28E5-E868-4621-BAE3-DA1201288C77}" dt="2020-03-28T21:48:06.891" v="23078" actId="14100"/>
          <ac:picMkLst>
            <pc:docMk/>
            <pc:sldMk cId="795727791" sldId="877"/>
            <ac:picMk id="4" creationId="{43379172-4DF2-4ED0-8953-5ACC39A0BA85}"/>
          </ac:picMkLst>
        </pc:picChg>
        <pc:cxnChg chg="del">
          <ac:chgData name="Matt Kayrish" userId="86b0ed96aac4a264" providerId="LiveId" clId="{1FCD28E5-E868-4621-BAE3-DA1201288C77}" dt="2020-03-28T21:47:47.964" v="23068" actId="478"/>
          <ac:cxnSpMkLst>
            <pc:docMk/>
            <pc:sldMk cId="795727791" sldId="877"/>
            <ac:cxnSpMk id="12" creationId="{ED2FA56F-A0A3-443E-AF2B-7F8C7207D079}"/>
          </ac:cxnSpMkLst>
        </pc:cxnChg>
        <pc:cxnChg chg="del">
          <ac:chgData name="Matt Kayrish" userId="86b0ed96aac4a264" providerId="LiveId" clId="{1FCD28E5-E868-4621-BAE3-DA1201288C77}" dt="2020-03-28T21:47:49.582" v="23069" actId="478"/>
          <ac:cxnSpMkLst>
            <pc:docMk/>
            <pc:sldMk cId="795727791" sldId="877"/>
            <ac:cxnSpMk id="14" creationId="{0BA33D45-21A1-41D7-92E6-8BC6A65D8538}"/>
          </ac:cxnSpMkLst>
        </pc:cxnChg>
        <pc:cxnChg chg="del">
          <ac:chgData name="Matt Kayrish" userId="86b0ed96aac4a264" providerId="LiveId" clId="{1FCD28E5-E868-4621-BAE3-DA1201288C77}" dt="2020-03-28T21:47:50.649" v="23070" actId="478"/>
          <ac:cxnSpMkLst>
            <pc:docMk/>
            <pc:sldMk cId="795727791" sldId="877"/>
            <ac:cxnSpMk id="16" creationId="{B9B2EAEB-F9C4-453F-AB36-8F1871D09C6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7840" cy="466434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6434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r">
              <a:defRPr sz="1300"/>
            </a:lvl1pPr>
          </a:lstStyle>
          <a:p>
            <a:fld id="{4F796BC7-E5C2-498A-B4E4-01EC0A450D3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2050"/>
            <a:ext cx="4179888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3" tIns="46586" rIns="93173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3173" tIns="46586" rIns="93173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3037840" cy="466433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r">
              <a:defRPr sz="1300"/>
            </a:lvl1pPr>
          </a:lstStyle>
          <a:p>
            <a:fld id="{1E362D8A-CCE6-4B95-A669-8EF68042926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7723" y="6356350"/>
            <a:ext cx="3128554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556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1090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967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12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8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39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85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1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56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92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1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4660" y="6356350"/>
            <a:ext cx="3154680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02" y="6496457"/>
            <a:ext cx="619147" cy="4711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V="1">
            <a:off x="0" y="570451"/>
            <a:ext cx="9144000" cy="190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-8848" y="6525404"/>
            <a:ext cx="9144000" cy="190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9570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5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04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9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8535" y="6356350"/>
            <a:ext cx="3206931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2769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4180" y="6356350"/>
            <a:ext cx="3215640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36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03220" y="6356350"/>
            <a:ext cx="3337560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8187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8535" y="6356350"/>
            <a:ext cx="3206931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318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3197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43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7718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5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B603-DD01-A748-9C61-5B34346B2E0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3790-8390-6940-8F63-4F567816C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5327"/>
            <a:ext cx="9144000" cy="147002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ECE5578 Multimedia Communication: Homework 2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2020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22779-E0BB-D34F-A7FC-D2F6866B1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34979"/>
            <a:ext cx="9144000" cy="2038350"/>
          </a:xfrm>
        </p:spPr>
        <p:txBody>
          <a:bodyPr>
            <a:norm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Matthew Kayrish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6649F-0F03-8340-813A-B03E0A4D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8A2B5-8936-A04C-94D8-48427B08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05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b="1" dirty="0"/>
              <a:t>Problem 1.a – Custom </a:t>
            </a:r>
            <a:r>
              <a:rPr lang="en-US" sz="2400" b="1" dirty="0" err="1"/>
              <a:t>Matlab</a:t>
            </a:r>
            <a:r>
              <a:rPr lang="en-US" sz="2400" b="1" dirty="0"/>
              <a:t> Functions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3DE88F-1EE6-449D-B40D-A6EAA320A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imQuant</a:t>
            </a:r>
            <a:endParaRPr lang="en-US" dirty="0"/>
          </a:p>
          <a:p>
            <a:pPr lvl="1"/>
            <a:r>
              <a:rPr lang="en-US" dirty="0" err="1"/>
              <a:t>getEntropy</a:t>
            </a:r>
            <a:endParaRPr lang="en-US" dirty="0"/>
          </a:p>
          <a:p>
            <a:r>
              <a:rPr lang="en-US" dirty="0" err="1"/>
              <a:t>genCodeBook</a:t>
            </a:r>
            <a:endParaRPr lang="en-US" dirty="0"/>
          </a:p>
          <a:p>
            <a:pPr lvl="1"/>
            <a:r>
              <a:rPr lang="en-US" dirty="0" err="1"/>
              <a:t>expGolombEncoder</a:t>
            </a:r>
            <a:endParaRPr lang="en-US" dirty="0"/>
          </a:p>
          <a:p>
            <a:r>
              <a:rPr lang="en-US" dirty="0"/>
              <a:t>raster</a:t>
            </a:r>
          </a:p>
          <a:p>
            <a:pPr lvl="1"/>
            <a:r>
              <a:rPr lang="en-US" dirty="0" err="1"/>
              <a:t>updatePixel</a:t>
            </a:r>
            <a:endParaRPr lang="en-US" dirty="0"/>
          </a:p>
          <a:p>
            <a:r>
              <a:rPr lang="en-US" dirty="0" err="1"/>
              <a:t>arCalc</a:t>
            </a:r>
            <a:endParaRPr lang="en-US" dirty="0"/>
          </a:p>
          <a:p>
            <a:pPr lvl="1"/>
            <a:r>
              <a:rPr lang="en-US" dirty="0" err="1"/>
              <a:t>arEncode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13942-BEDB-4545-B87B-9D8C727D63FA}"/>
              </a:ext>
            </a:extLst>
          </p:cNvPr>
          <p:cNvSpPr txBox="1"/>
          <p:nvPr/>
        </p:nvSpPr>
        <p:spPr>
          <a:xfrm>
            <a:off x="4199335" y="4190973"/>
            <a:ext cx="214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1.a – Task 3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660CB35-5BD2-4BD8-9314-48B9F52F9BD9}"/>
              </a:ext>
            </a:extLst>
          </p:cNvPr>
          <p:cNvSpPr/>
          <p:nvPr/>
        </p:nvSpPr>
        <p:spPr>
          <a:xfrm>
            <a:off x="3221228" y="1588817"/>
            <a:ext cx="905725" cy="1080249"/>
          </a:xfrm>
          <a:prstGeom prst="rightBrac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F90B8-6E41-451F-88E7-5573DF1F8572}"/>
              </a:ext>
            </a:extLst>
          </p:cNvPr>
          <p:cNvSpPr txBox="1"/>
          <p:nvPr/>
        </p:nvSpPr>
        <p:spPr>
          <a:xfrm>
            <a:off x="4217983" y="1938260"/>
            <a:ext cx="134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1.b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EB0B4-D39F-406B-ADFD-4CA30AD3D025}"/>
              </a:ext>
            </a:extLst>
          </p:cNvPr>
          <p:cNvSpPr txBox="1"/>
          <p:nvPr/>
        </p:nvSpPr>
        <p:spPr>
          <a:xfrm>
            <a:off x="5337022" y="3045187"/>
            <a:ext cx="214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1.a – Task 2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2E950EF-D76C-4D4A-81EA-2E7EAB07D76E}"/>
              </a:ext>
            </a:extLst>
          </p:cNvPr>
          <p:cNvSpPr/>
          <p:nvPr/>
        </p:nvSpPr>
        <p:spPr>
          <a:xfrm>
            <a:off x="4438734" y="2778711"/>
            <a:ext cx="905725" cy="941143"/>
          </a:xfrm>
          <a:prstGeom prst="rightBrac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504DC1C-3669-4DE1-AE17-F3E0FD7403DE}"/>
              </a:ext>
            </a:extLst>
          </p:cNvPr>
          <p:cNvSpPr/>
          <p:nvPr/>
        </p:nvSpPr>
        <p:spPr>
          <a:xfrm>
            <a:off x="3221227" y="3967208"/>
            <a:ext cx="905725" cy="888824"/>
          </a:xfrm>
          <a:prstGeom prst="rightBrac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667A75-D83A-42FB-8402-C868B7F052ED}"/>
              </a:ext>
            </a:extLst>
          </p:cNvPr>
          <p:cNvSpPr txBox="1"/>
          <p:nvPr/>
        </p:nvSpPr>
        <p:spPr>
          <a:xfrm>
            <a:off x="4217983" y="5272080"/>
            <a:ext cx="252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1.a – Task 4 &amp; 5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83448B4-9E8F-4339-89BE-9EB9439530F7}"/>
              </a:ext>
            </a:extLst>
          </p:cNvPr>
          <p:cNvSpPr/>
          <p:nvPr/>
        </p:nvSpPr>
        <p:spPr>
          <a:xfrm>
            <a:off x="3210920" y="4916622"/>
            <a:ext cx="905725" cy="1080249"/>
          </a:xfrm>
          <a:prstGeom prst="rightBrac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93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1.a – Task 1: Calculate Error Image using a</a:t>
            </a:r>
            <a:br>
              <a:rPr lang="en-US" sz="2400" b="1" dirty="0"/>
            </a:br>
            <a:r>
              <a:rPr lang="en-US" sz="2400" b="1" dirty="0"/>
              <a:t>                                      Quantizer (q=1)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651AF-8231-45ED-B634-768838A1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63" y="935001"/>
            <a:ext cx="6763851" cy="535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7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1.a – Task 2: Design an Exponential </a:t>
            </a:r>
            <a:r>
              <a:rPr lang="en-US" sz="2400" b="1" dirty="0" err="1"/>
              <a:t>Golomb</a:t>
            </a:r>
            <a:r>
              <a:rPr lang="en-US" sz="2400" b="1" dirty="0"/>
              <a:t>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0D8DC-4CD9-438A-ACF7-3E4FC39280D9}"/>
              </a:ext>
            </a:extLst>
          </p:cNvPr>
          <p:cNvSpPr txBox="1"/>
          <p:nvPr/>
        </p:nvSpPr>
        <p:spPr>
          <a:xfrm>
            <a:off x="1000239" y="1227020"/>
            <a:ext cx="661976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THE FORMAT PROVIDED WITH THE HW2.DOCX FILE WORKS NICELY!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2B69E2-1C74-4D5D-9AD7-201BF2C5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85" y="1933394"/>
            <a:ext cx="7424430" cy="26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1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1.a – Task 2: Design an Exponential </a:t>
            </a:r>
            <a:r>
              <a:rPr lang="en-US" sz="2400" b="1" dirty="0" err="1"/>
              <a:t>Golomb</a:t>
            </a:r>
            <a:r>
              <a:rPr lang="en-US" sz="2400" b="1" dirty="0"/>
              <a:t>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0D8DC-4CD9-438A-ACF7-3E4FC39280D9}"/>
              </a:ext>
            </a:extLst>
          </p:cNvPr>
          <p:cNvSpPr txBox="1"/>
          <p:nvPr/>
        </p:nvSpPr>
        <p:spPr>
          <a:xfrm>
            <a:off x="59622" y="864578"/>
            <a:ext cx="8480270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Lena, with a quantizer of q =1: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Minimum Residual = -93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Maximum Residual = 114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Maximum Occurrence: r = 0 with 51607 occurrences, more than 2x the next highest.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C9DFD86-CD59-4976-B74A-BBF74D555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79320"/>
              </p:ext>
            </p:extLst>
          </p:nvPr>
        </p:nvGraphicFramePr>
        <p:xfrm>
          <a:off x="59622" y="2168592"/>
          <a:ext cx="905256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0112559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3483606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2501412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02479065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744712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666667336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817084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Unary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Values in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Values in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Unary Code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Value Code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 Code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Value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51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{0}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66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{-1,1}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{0,1}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99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{-3,-2,2,3}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{00,01,10,11}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408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{-7 to -4, 4 to 7}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{000,001,…,110,111}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66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{-15 to -8, 8 to 15}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{0000,0001</a:t>
                      </a:r>
                      <a:r>
                        <a:rPr lang="en-US" sz="1400" dirty="0"/>
                        <a:t>,…,1110,1111}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0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111110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{-31 to -16, 16 to 32}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{00000,00001,…</a:t>
                      </a:r>
                    </a:p>
                    <a:p>
                      <a:r>
                        <a:rPr lang="en-US" sz="1400" dirty="0"/>
                        <a:t>…,11110,11111}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69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1111110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{-63 to -32, 32 to 63}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{000000,000001,…</a:t>
                      </a:r>
                    </a:p>
                    <a:p>
                      <a:r>
                        <a:rPr lang="en-US" sz="1400" dirty="0"/>
                        <a:t>…,111110,111111}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87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11111110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{-93 to -64, 64 to 114}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{0000000,0000001,…</a:t>
                      </a:r>
                    </a:p>
                    <a:p>
                      <a:r>
                        <a:rPr lang="en-US" sz="1400" dirty="0"/>
                        <a:t>…,1111110,1111111}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655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291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1.a – Task 2: Design an Exponential </a:t>
            </a:r>
            <a:r>
              <a:rPr lang="en-US" sz="2400" b="1" dirty="0" err="1"/>
              <a:t>Golomb</a:t>
            </a:r>
            <a:r>
              <a:rPr lang="en-US" sz="2400" b="1" dirty="0"/>
              <a:t>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A05A7-491D-449A-B7F5-61C03FD6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578"/>
            <a:ext cx="4922947" cy="47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4A399-63A8-40C1-8178-A59C40ED4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3" y="1634265"/>
            <a:ext cx="4552020" cy="49301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096C21-0A73-428A-AC55-63C0810BC99F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flipH="1">
            <a:off x="2461473" y="1337059"/>
            <a:ext cx="1" cy="297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63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1.a – Task 2: Design an Exponential </a:t>
            </a:r>
            <a:r>
              <a:rPr lang="en-US" sz="2400" b="1" dirty="0" err="1"/>
              <a:t>Golomb</a:t>
            </a:r>
            <a:r>
              <a:rPr lang="en-US" sz="2400" b="1" dirty="0"/>
              <a:t>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A05A7-491D-449A-B7F5-61C03FD6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578"/>
            <a:ext cx="4922947" cy="4724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096C21-0A73-428A-AC55-63C0810BC99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461473" y="1337059"/>
            <a:ext cx="1" cy="297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8C01E3-82CB-48AD-8170-86682EBA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0" y="1703754"/>
            <a:ext cx="4428665" cy="2501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75FAA8-CBE4-46D8-A78A-591AFA007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866" y="727546"/>
            <a:ext cx="1386960" cy="603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BD6090-1035-42E1-88AF-F0DC6CE83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253" y="727546"/>
            <a:ext cx="1463167" cy="599746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8686A-92BE-4677-8987-041CC6CC47D4}"/>
              </a:ext>
            </a:extLst>
          </p:cNvPr>
          <p:cNvCxnSpPr/>
          <p:nvPr/>
        </p:nvCxnSpPr>
        <p:spPr>
          <a:xfrm flipV="1">
            <a:off x="2297723" y="864578"/>
            <a:ext cx="3845169" cy="13237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72E61F-5BF7-4608-955F-B2D8E449EBCD}"/>
              </a:ext>
            </a:extLst>
          </p:cNvPr>
          <p:cNvCxnSpPr>
            <a:cxnSpLocks/>
          </p:cNvCxnSpPr>
          <p:nvPr/>
        </p:nvCxnSpPr>
        <p:spPr>
          <a:xfrm flipV="1">
            <a:off x="2560525" y="858542"/>
            <a:ext cx="5059475" cy="15660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67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09A1D5-E4A1-428B-A441-95E7A788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7" y="704546"/>
            <a:ext cx="4784754" cy="707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1.a – Task 2: Design an Exponential </a:t>
            </a:r>
            <a:r>
              <a:rPr lang="en-US" sz="2400" b="1" dirty="0" err="1"/>
              <a:t>Golomb</a:t>
            </a:r>
            <a:r>
              <a:rPr lang="en-US" sz="2400" b="1" dirty="0"/>
              <a:t> Code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096C21-0A73-428A-AC55-63C0810BC99F}"/>
              </a:ext>
            </a:extLst>
          </p:cNvPr>
          <p:cNvCxnSpPr>
            <a:cxnSpLocks/>
          </p:cNvCxnSpPr>
          <p:nvPr/>
        </p:nvCxnSpPr>
        <p:spPr>
          <a:xfrm flipH="1">
            <a:off x="2828796" y="1388149"/>
            <a:ext cx="1" cy="167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B54785-B811-4AEC-8044-F96B22779035}"/>
              </a:ext>
            </a:extLst>
          </p:cNvPr>
          <p:cNvGrpSpPr/>
          <p:nvPr/>
        </p:nvGrpSpPr>
        <p:grpSpPr>
          <a:xfrm>
            <a:off x="92047" y="1568131"/>
            <a:ext cx="4980139" cy="5180460"/>
            <a:chOff x="92047" y="1685356"/>
            <a:chExt cx="4980139" cy="51804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519DA8-EBC8-434B-B5D0-01BF7284E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47" y="1685356"/>
              <a:ext cx="4878538" cy="355876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6FFBB1-AFE5-4114-B813-F639604E9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48" y="5251939"/>
              <a:ext cx="4980138" cy="1613877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C427A0C-58B8-4A6E-A3AA-251643936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912956"/>
            <a:ext cx="2072820" cy="998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D0CA1D-2A43-4558-902A-B2C9B9BCF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246097"/>
            <a:ext cx="2232853" cy="100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6E497F-56BD-4948-B2AB-24C89D101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101" y="3429000"/>
            <a:ext cx="2674852" cy="10287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40CF5C-27E8-4924-8471-407400CAC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9962" y="4563261"/>
            <a:ext cx="2651990" cy="99830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6C9127-C027-45E5-B90F-154817D85182}"/>
              </a:ext>
            </a:extLst>
          </p:cNvPr>
          <p:cNvCxnSpPr/>
          <p:nvPr/>
        </p:nvCxnSpPr>
        <p:spPr>
          <a:xfrm flipV="1">
            <a:off x="2032000" y="4384431"/>
            <a:ext cx="4228123" cy="215448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03213D-5B81-4BEA-BD6D-968FB094858A}"/>
              </a:ext>
            </a:extLst>
          </p:cNvPr>
          <p:cNvCxnSpPr>
            <a:cxnSpLocks/>
          </p:cNvCxnSpPr>
          <p:nvPr/>
        </p:nvCxnSpPr>
        <p:spPr>
          <a:xfrm flipV="1">
            <a:off x="2744039" y="5351402"/>
            <a:ext cx="3633062" cy="11875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755115-590F-44DB-9147-FF7C565F5581}"/>
              </a:ext>
            </a:extLst>
          </p:cNvPr>
          <p:cNvCxnSpPr>
            <a:cxnSpLocks/>
          </p:cNvCxnSpPr>
          <p:nvPr/>
        </p:nvCxnSpPr>
        <p:spPr>
          <a:xfrm flipV="1">
            <a:off x="1094154" y="4073381"/>
            <a:ext cx="5220677" cy="23818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0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FDDE5-F271-43FD-85E8-0A3C1C76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020"/>
            <a:ext cx="5966977" cy="586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1.a – Task 3: Binarize the Residual Image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096C21-0A73-428A-AC55-63C0810BC99F}"/>
              </a:ext>
            </a:extLst>
          </p:cNvPr>
          <p:cNvCxnSpPr>
            <a:cxnSpLocks/>
          </p:cNvCxnSpPr>
          <p:nvPr/>
        </p:nvCxnSpPr>
        <p:spPr>
          <a:xfrm flipH="1">
            <a:off x="1406396" y="1208254"/>
            <a:ext cx="1" cy="167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C21B7FB-B3EE-4CCB-94FC-2E9E1305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5367"/>
            <a:ext cx="5861538" cy="4747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2856A-32CD-4055-A887-E4F9E1606297}"/>
              </a:ext>
            </a:extLst>
          </p:cNvPr>
          <p:cNvSpPr txBox="1"/>
          <p:nvPr/>
        </p:nvSpPr>
        <p:spPr>
          <a:xfrm>
            <a:off x="3264273" y="5506486"/>
            <a:ext cx="561666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Sweep over the pixels. This is done by the </a:t>
            </a:r>
            <a:r>
              <a:rPr lang="en-US" sz="1600" b="1" dirty="0" err="1"/>
              <a:t>updatePixel</a:t>
            </a:r>
            <a:r>
              <a:rPr lang="en-US" sz="1600" b="1" dirty="0"/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247925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1.a – Task 3: Binarize the Residual Image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F892B-E4AE-4519-B047-D4BCBAD0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049"/>
            <a:ext cx="2856605" cy="4072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096C21-0A73-428A-AC55-63C0810BC99F}"/>
              </a:ext>
            </a:extLst>
          </p:cNvPr>
          <p:cNvCxnSpPr>
            <a:cxnSpLocks/>
          </p:cNvCxnSpPr>
          <p:nvPr/>
        </p:nvCxnSpPr>
        <p:spPr>
          <a:xfrm flipH="1">
            <a:off x="1485906" y="1017423"/>
            <a:ext cx="1" cy="167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96D1FC6-0673-4B3F-BC9B-41B4C294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125"/>
            <a:ext cx="4199050" cy="31890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CD2DD2C-C533-4B35-A05C-852F3145592E}"/>
              </a:ext>
            </a:extLst>
          </p:cNvPr>
          <p:cNvGrpSpPr/>
          <p:nvPr/>
        </p:nvGrpSpPr>
        <p:grpSpPr>
          <a:xfrm>
            <a:off x="4703822" y="893664"/>
            <a:ext cx="4193994" cy="5664062"/>
            <a:chOff x="4413225" y="1161973"/>
            <a:chExt cx="4193994" cy="56640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364899-F999-4929-A531-71D15004C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3225" y="1161973"/>
              <a:ext cx="4193994" cy="322962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EED037-19FF-4CBB-85DA-72F2A5237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3225" y="4400054"/>
              <a:ext cx="3277113" cy="2425981"/>
            </a:xfrm>
            <a:prstGeom prst="rect">
              <a:avLst/>
            </a:prstGeom>
          </p:spPr>
        </p:pic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4C08107-B837-46A2-8AD5-07DF7214F4AB}"/>
              </a:ext>
            </a:extLst>
          </p:cNvPr>
          <p:cNvCxnSpPr/>
          <p:nvPr/>
        </p:nvCxnSpPr>
        <p:spPr>
          <a:xfrm flipV="1">
            <a:off x="1758462" y="1781908"/>
            <a:ext cx="2945360" cy="2485292"/>
          </a:xfrm>
          <a:prstGeom prst="bentConnector3">
            <a:avLst>
              <a:gd name="adj1" fmla="val 839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98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1.a – Task 3: Binarize the Residual Image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0BFB0-CB75-4A1A-A785-1DBC6DBC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" y="719124"/>
            <a:ext cx="5757376" cy="1996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B708D0-973D-4FC8-BE96-3AF8F153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89" y="953478"/>
            <a:ext cx="1585097" cy="5761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B744BD-8E3D-49D3-BB2B-75BFF47F3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02" y="953478"/>
            <a:ext cx="1905165" cy="57611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8B9829-CD88-4DD7-B38C-783DE98D7A28}"/>
              </a:ext>
            </a:extLst>
          </p:cNvPr>
          <p:cNvCxnSpPr>
            <a:cxnSpLocks/>
          </p:cNvCxnSpPr>
          <p:nvPr/>
        </p:nvCxnSpPr>
        <p:spPr>
          <a:xfrm flipV="1">
            <a:off x="2422769" y="1086338"/>
            <a:ext cx="2360246" cy="937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54D11-488B-4FF6-96E4-2BA502D12EDC}"/>
              </a:ext>
            </a:extLst>
          </p:cNvPr>
          <p:cNvCxnSpPr>
            <a:cxnSpLocks/>
          </p:cNvCxnSpPr>
          <p:nvPr/>
        </p:nvCxnSpPr>
        <p:spPr>
          <a:xfrm flipV="1">
            <a:off x="4415692" y="1086338"/>
            <a:ext cx="2024185" cy="12192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2BCC24-9761-4AD8-B48F-C7E5CEB424A3}"/>
              </a:ext>
            </a:extLst>
          </p:cNvPr>
          <p:cNvSpPr txBox="1"/>
          <p:nvPr/>
        </p:nvSpPr>
        <p:spPr>
          <a:xfrm>
            <a:off x="112142" y="3772932"/>
            <a:ext cx="437132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Symbols Corresponding to Bitstream Codes!</a:t>
            </a:r>
          </a:p>
        </p:txBody>
      </p:sp>
    </p:spTree>
    <p:extLst>
      <p:ext uri="{BB962C8B-B14F-4D97-AF65-F5344CB8AC3E}">
        <p14:creationId xmlns:p14="http://schemas.microsoft.com/office/powerpoint/2010/main" val="405404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Homework 2: Problem 1 – 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DE6CA-690C-448C-8FDC-6FEBF062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646"/>
            <a:ext cx="8847014" cy="431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C476A1-FB2D-426D-AD45-5DB90148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61" y="2286186"/>
            <a:ext cx="461981" cy="433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4ECD5-FD82-4586-9BD2-71C53E90D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642" y="2093878"/>
            <a:ext cx="1426307" cy="1043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F7F01-9C33-4E3D-B0B3-7D607B0DD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76" y="1510677"/>
            <a:ext cx="8706338" cy="583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2F2F3A-0A93-497B-A0FE-B87F7D954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190" y="2103529"/>
            <a:ext cx="4600869" cy="46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60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" y="4037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Problem 1.a – Task 4: Apply Context Adaptive Binary Arithmetic Coding</a:t>
            </a:r>
            <a:br>
              <a:rPr lang="en-US" sz="2000" b="1" dirty="0"/>
            </a:br>
            <a:r>
              <a:rPr lang="en-US" sz="2000" b="1" dirty="0"/>
              <a:t>                                      to Estimate the Probabilities of ‘0’ and ‘1’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888070-2E0D-4739-BBF9-1A054266DCED}"/>
              </a:ext>
            </a:extLst>
          </p:cNvPr>
          <p:cNvCxnSpPr>
            <a:cxnSpLocks/>
          </p:cNvCxnSpPr>
          <p:nvPr/>
        </p:nvCxnSpPr>
        <p:spPr>
          <a:xfrm>
            <a:off x="2274885" y="1108008"/>
            <a:ext cx="0" cy="197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6C5C09E-C7C4-412A-A467-728F0AEC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905"/>
            <a:ext cx="4837893" cy="438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DFA47-2A84-4CC3-A4DE-7DD52BD6B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26744"/>
            <a:ext cx="4421080" cy="3122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89191A-285D-4BC6-856F-80192EF0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8824"/>
            <a:ext cx="4572000" cy="2379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CE8E44-0D7A-4751-807E-D226B70E74BD}"/>
              </a:ext>
            </a:extLst>
          </p:cNvPr>
          <p:cNvSpPr txBox="1"/>
          <p:nvPr/>
        </p:nvSpPr>
        <p:spPr>
          <a:xfrm>
            <a:off x="4837893" y="1305017"/>
            <a:ext cx="260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 Function: ‘</a:t>
            </a:r>
            <a:r>
              <a:rPr lang="en-US" b="1" dirty="0" err="1"/>
              <a:t>arCalc</a:t>
            </a:r>
            <a:r>
              <a:rPr lang="en-US" b="1" dirty="0"/>
              <a:t>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573EB-7289-4E32-AAFF-A6CC70FFB343}"/>
              </a:ext>
            </a:extLst>
          </p:cNvPr>
          <p:cNvSpPr txBox="1"/>
          <p:nvPr/>
        </p:nvSpPr>
        <p:spPr>
          <a:xfrm>
            <a:off x="5372033" y="5477763"/>
            <a:ext cx="291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 Function: ‘</a:t>
            </a:r>
            <a:r>
              <a:rPr lang="en-US" b="1" dirty="0" err="1"/>
              <a:t>arEncode</a:t>
            </a:r>
            <a:r>
              <a:rPr lang="en-US" b="1" dirty="0"/>
              <a:t>’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2ED3927-025F-4B9D-A528-03310FFABCCF}"/>
              </a:ext>
            </a:extLst>
          </p:cNvPr>
          <p:cNvCxnSpPr>
            <a:endCxn id="16" idx="1"/>
          </p:cNvCxnSpPr>
          <p:nvPr/>
        </p:nvCxnSpPr>
        <p:spPr>
          <a:xfrm flipV="1">
            <a:off x="2418946" y="5662429"/>
            <a:ext cx="2953087" cy="986946"/>
          </a:xfrm>
          <a:prstGeom prst="bentConnector3">
            <a:avLst>
              <a:gd name="adj1" fmla="val 767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928F4AF-E07B-41F6-9C43-EFBAEAA22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489" y="2059930"/>
            <a:ext cx="4572000" cy="17670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7254E1-16FD-4F2B-84A9-DC79E9969F6E}"/>
              </a:ext>
            </a:extLst>
          </p:cNvPr>
          <p:cNvSpPr txBox="1"/>
          <p:nvPr/>
        </p:nvSpPr>
        <p:spPr>
          <a:xfrm>
            <a:off x="6827079" y="3380371"/>
            <a:ext cx="19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 50 symbols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962EF5-B84F-4F7B-BD29-D2EFB62EDFA4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7332955" y="3045041"/>
            <a:ext cx="481093" cy="335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A8D3B7-EBC0-4703-B7F6-3BFC00B112E5}"/>
              </a:ext>
            </a:extLst>
          </p:cNvPr>
          <p:cNvSpPr txBox="1"/>
          <p:nvPr/>
        </p:nvSpPr>
        <p:spPr>
          <a:xfrm>
            <a:off x="6367337" y="3864952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‘0’ and ‘1’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FEE2BB-037F-4942-BCFA-CAFBF1682047}"/>
              </a:ext>
            </a:extLst>
          </p:cNvPr>
          <p:cNvCxnSpPr>
            <a:cxnSpLocks/>
          </p:cNvCxnSpPr>
          <p:nvPr/>
        </p:nvCxnSpPr>
        <p:spPr>
          <a:xfrm flipH="1" flipV="1">
            <a:off x="5421489" y="3429000"/>
            <a:ext cx="1197630" cy="4713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4379CF-D76B-4563-AE6D-0ADBA645C107}"/>
              </a:ext>
            </a:extLst>
          </p:cNvPr>
          <p:cNvSpPr txBox="1"/>
          <p:nvPr/>
        </p:nvSpPr>
        <p:spPr>
          <a:xfrm>
            <a:off x="4610073" y="4355831"/>
            <a:ext cx="107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15A12E-47D7-4EC6-B29E-0A88284B0142}"/>
              </a:ext>
            </a:extLst>
          </p:cNvPr>
          <p:cNvCxnSpPr>
            <a:cxnSpLocks/>
          </p:cNvCxnSpPr>
          <p:nvPr/>
        </p:nvCxnSpPr>
        <p:spPr>
          <a:xfrm flipH="1" flipV="1">
            <a:off x="4902538" y="3773187"/>
            <a:ext cx="310991" cy="5905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E619781-310A-46B9-9E57-57DC487B82A0}"/>
              </a:ext>
            </a:extLst>
          </p:cNvPr>
          <p:cNvSpPr txBox="1"/>
          <p:nvPr/>
        </p:nvSpPr>
        <p:spPr>
          <a:xfrm>
            <a:off x="5077316" y="1624848"/>
            <a:ext cx="38039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Arithmetic Binary Stream:</a:t>
            </a:r>
          </a:p>
          <a:p>
            <a:r>
              <a:rPr lang="en-US" dirty="0"/>
              <a:t> - 48 symbols, but changes every block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0AA695-D4C6-484A-B87E-D65ECDEBCFFB}"/>
              </a:ext>
            </a:extLst>
          </p:cNvPr>
          <p:cNvCxnSpPr>
            <a:cxnSpLocks/>
          </p:cNvCxnSpPr>
          <p:nvPr/>
        </p:nvCxnSpPr>
        <p:spPr>
          <a:xfrm flipH="1">
            <a:off x="4926957" y="1963362"/>
            <a:ext cx="286572" cy="560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341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" y="4037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Problem 1.a – Task 4: Apply Context Adaptive Binary Arithmetic Coding</a:t>
            </a:r>
            <a:br>
              <a:rPr lang="en-US" sz="2000" b="1" dirty="0"/>
            </a:br>
            <a:r>
              <a:rPr lang="en-US" sz="2000" b="1" dirty="0"/>
              <a:t>                                      to Estimate the Probabilities of ‘0’ and ‘1’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F9DF7-D97E-49DF-B32D-D0636C5BD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61"/>
            <a:ext cx="5845047" cy="5113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F4ABB0-A707-4153-96D0-AAE74EAFB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126" y="1225055"/>
            <a:ext cx="5105842" cy="1767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AAD15F-69D4-4721-B9DA-564483D969D5}"/>
              </a:ext>
            </a:extLst>
          </p:cNvPr>
          <p:cNvSpPr txBox="1"/>
          <p:nvPr/>
        </p:nvSpPr>
        <p:spPr>
          <a:xfrm>
            <a:off x="6367337" y="3864952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‘0’ and ‘1’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143F13-A0BF-4A04-8145-AD8D5641573F}"/>
              </a:ext>
            </a:extLst>
          </p:cNvPr>
          <p:cNvCxnSpPr>
            <a:cxnSpLocks/>
          </p:cNvCxnSpPr>
          <p:nvPr/>
        </p:nvCxnSpPr>
        <p:spPr>
          <a:xfrm flipH="1" flipV="1">
            <a:off x="5821954" y="2680181"/>
            <a:ext cx="1502124" cy="1184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FACAD3-3EC8-4506-8D44-B4938B1F0753}"/>
              </a:ext>
            </a:extLst>
          </p:cNvPr>
          <p:cNvSpPr txBox="1"/>
          <p:nvPr/>
        </p:nvSpPr>
        <p:spPr>
          <a:xfrm>
            <a:off x="4882874" y="861214"/>
            <a:ext cx="33298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Arithmetic Value &amp; Binary Stream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F87AC0-1FFD-4137-853A-F0E3670BF4BE}"/>
              </a:ext>
            </a:extLst>
          </p:cNvPr>
          <p:cNvCxnSpPr>
            <a:cxnSpLocks/>
          </p:cNvCxnSpPr>
          <p:nvPr/>
        </p:nvCxnSpPr>
        <p:spPr>
          <a:xfrm flipH="1">
            <a:off x="5344208" y="1208879"/>
            <a:ext cx="286572" cy="560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FE0824-A3EA-4353-8906-D4D545B81750}"/>
              </a:ext>
            </a:extLst>
          </p:cNvPr>
          <p:cNvCxnSpPr>
            <a:cxnSpLocks/>
          </p:cNvCxnSpPr>
          <p:nvPr/>
        </p:nvCxnSpPr>
        <p:spPr>
          <a:xfrm flipH="1">
            <a:off x="6755907" y="1182491"/>
            <a:ext cx="400864" cy="85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890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" y="4037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Problem 1.a – Task 5: Generate a Bitstream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59C7F-DC7A-4289-B9C5-7F58D13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2" y="773724"/>
            <a:ext cx="5081212" cy="1019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07792-7046-4CB8-B983-EE3D23C417BE}"/>
              </a:ext>
            </a:extLst>
          </p:cNvPr>
          <p:cNvSpPr txBox="1"/>
          <p:nvPr/>
        </p:nvSpPr>
        <p:spPr>
          <a:xfrm>
            <a:off x="1311567" y="1685895"/>
            <a:ext cx="492288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Original Block vs Arithmetic Encoded Block (q = 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848971-2337-4920-9B4E-0D25A88CF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09"/>
          <a:stretch/>
        </p:blipFill>
        <p:spPr>
          <a:xfrm>
            <a:off x="457200" y="2117023"/>
            <a:ext cx="3604572" cy="4443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E01963-0965-44AA-A408-7ABEF6D8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422" y="2117023"/>
            <a:ext cx="3886537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80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" y="4037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Problem 1.a – Task 5: Generate a Bitstream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59C7F-DC7A-4289-B9C5-7F58D13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2" y="773724"/>
            <a:ext cx="5081212" cy="1019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07792-7046-4CB8-B983-EE3D23C417BE}"/>
              </a:ext>
            </a:extLst>
          </p:cNvPr>
          <p:cNvSpPr txBox="1"/>
          <p:nvPr/>
        </p:nvSpPr>
        <p:spPr>
          <a:xfrm>
            <a:off x="1311567" y="1685895"/>
            <a:ext cx="492288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Original Block vs Arithmetic Encoded Block (q =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8915F-D450-43D7-AF1D-2663E5384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281" y="2117023"/>
            <a:ext cx="3924640" cy="4458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54341-C2D2-41E0-9144-B54E0DC6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50" y="2089704"/>
            <a:ext cx="358933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15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" y="4037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Problem 1.a – Task 5: Generate a Bitstream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59C7F-DC7A-4289-B9C5-7F58D13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2" y="773724"/>
            <a:ext cx="5081212" cy="1019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07792-7046-4CB8-B983-EE3D23C417BE}"/>
              </a:ext>
            </a:extLst>
          </p:cNvPr>
          <p:cNvSpPr txBox="1"/>
          <p:nvPr/>
        </p:nvSpPr>
        <p:spPr>
          <a:xfrm>
            <a:off x="1311567" y="1685895"/>
            <a:ext cx="492288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Original Block vs Arithmetic Encoded Block (q = 4)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75F19-0942-414E-9761-F3ABE9E3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76" y="2055227"/>
            <a:ext cx="3513124" cy="4480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B92019-42D2-4F9A-886D-B066EE43D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89" y="2064105"/>
            <a:ext cx="3414056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0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" y="4037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Problem 1.a – Task 5: Generate a Bitstream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59C7F-DC7A-4289-B9C5-7F58D13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2" y="773724"/>
            <a:ext cx="5081212" cy="1019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07792-7046-4CB8-B983-EE3D23C417BE}"/>
              </a:ext>
            </a:extLst>
          </p:cNvPr>
          <p:cNvSpPr txBox="1"/>
          <p:nvPr/>
        </p:nvSpPr>
        <p:spPr>
          <a:xfrm>
            <a:off x="1311567" y="1685895"/>
            <a:ext cx="492288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Original Block vs Arithmetic Encoded Block (q = 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12DFA-1BC1-4A5E-AFCA-949D215E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48" y="2055227"/>
            <a:ext cx="3596952" cy="4442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7133F-FF13-45E5-8AD1-01947084B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89" y="2055227"/>
            <a:ext cx="2065199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02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" y="4037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Problem 1.a – Task 5: Generate a Bitstream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59C7F-DC7A-4289-B9C5-7F58D13B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2" y="773724"/>
            <a:ext cx="5081212" cy="1019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07792-7046-4CB8-B983-EE3D23C417BE}"/>
              </a:ext>
            </a:extLst>
          </p:cNvPr>
          <p:cNvSpPr txBox="1"/>
          <p:nvPr/>
        </p:nvSpPr>
        <p:spPr>
          <a:xfrm>
            <a:off x="1311567" y="1685895"/>
            <a:ext cx="5039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Original Block vs Arithmetic Encoded Block (q = 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06D71-922F-400F-AAF4-7C61FC4E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21" y="2051417"/>
            <a:ext cx="3680779" cy="447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C70889-36D5-46E7-86B1-CA88CEC3A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85062"/>
            <a:ext cx="1653683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12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6A74F7-7D5F-4EB7-A16F-863981DBD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0" y="555862"/>
            <a:ext cx="5033301" cy="3341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" y="4037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Problem 1.a – Task 5: Calculate the Average Bit Rate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EB30E-5843-4D2D-8EF8-49A74FEAE715}"/>
              </a:ext>
            </a:extLst>
          </p:cNvPr>
          <p:cNvSpPr txBox="1"/>
          <p:nvPr/>
        </p:nvSpPr>
        <p:spPr>
          <a:xfrm>
            <a:off x="4173337" y="1483960"/>
            <a:ext cx="4686026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Operating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 Symbols: 262114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Unique Symbols/Codewords: 208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50 Symbols coded for each Arithmetic Code.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672359F-0A13-449F-9001-955335D95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66083"/>
              </p:ext>
            </p:extLst>
          </p:nvPr>
        </p:nvGraphicFramePr>
        <p:xfrm>
          <a:off x="1127514" y="4078056"/>
          <a:ext cx="691460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88347164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6211362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7764177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13920309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6188897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030236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3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 Per Pixel Bitrate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4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Encoded Per Pixel Bitrate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68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20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079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r>
              <a:rPr lang="en-US" dirty="0"/>
              <a:t>Homework 2: Problem 1 Part (b)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E8DA2-4CC3-474A-8EFF-A7BE36AA9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" y="973715"/>
            <a:ext cx="8833312" cy="1053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267309-8E24-4CAD-9BFE-38B838F9FD2E}"/>
              </a:ext>
            </a:extLst>
          </p:cNvPr>
          <p:cNvSpPr txBox="1"/>
          <p:nvPr/>
        </p:nvSpPr>
        <p:spPr>
          <a:xfrm>
            <a:off x="85966" y="2039820"/>
            <a:ext cx="6242991" cy="166199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TASKS:</a:t>
            </a:r>
          </a:p>
          <a:p>
            <a:pPr marL="342900" indent="-342900">
              <a:buAutoNum type="arabicPeriod"/>
            </a:pPr>
            <a:r>
              <a:rPr lang="en-US" sz="1700" b="1" dirty="0"/>
              <a:t>Rely on the code from Problem 1.a.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For a Quantization level of q = 2, 4, and 8, do the following: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1700" b="1" dirty="0"/>
              <a:t>Compute the per pixel bitrate.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1700" b="1" dirty="0"/>
              <a:t>Reconstruct the image from the Quantized Residual Image.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1700" b="1" dirty="0"/>
              <a:t>Compute the PSNR.</a:t>
            </a:r>
          </a:p>
        </p:txBody>
      </p:sp>
    </p:spTree>
    <p:extLst>
      <p:ext uri="{BB962C8B-B14F-4D97-AF65-F5344CB8AC3E}">
        <p14:creationId xmlns:p14="http://schemas.microsoft.com/office/powerpoint/2010/main" val="1019682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Problem 1.b – Task 1: Rely on the Code from Problem 1.a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ACFFB-C546-4F4E-95D0-32A0D0C54E00}"/>
              </a:ext>
            </a:extLst>
          </p:cNvPr>
          <p:cNvSpPr txBox="1"/>
          <p:nvPr/>
        </p:nvSpPr>
        <p:spPr>
          <a:xfrm>
            <a:off x="85966" y="726833"/>
            <a:ext cx="8589787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Problem 1.b is implemented in part as a single function ‘</a:t>
            </a:r>
            <a:r>
              <a:rPr lang="en-US" sz="1700" b="1" dirty="0" err="1"/>
              <a:t>imQuant</a:t>
            </a:r>
            <a:r>
              <a:rPr lang="en-US" sz="1700" b="1" dirty="0"/>
              <a:t>’ in Problem 1.a. The code is</a:t>
            </a:r>
          </a:p>
          <a:p>
            <a:r>
              <a:rPr lang="en-US" sz="1700" b="1" dirty="0"/>
              <a:t>robust enough to handle all of the quantization levels identified in Problem 1.b.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506A71-B269-48C6-BD08-83D2DD01DE08}"/>
              </a:ext>
            </a:extLst>
          </p:cNvPr>
          <p:cNvSpPr txBox="1">
            <a:spLocks/>
          </p:cNvSpPr>
          <p:nvPr/>
        </p:nvSpPr>
        <p:spPr>
          <a:xfrm>
            <a:off x="42990" y="1935411"/>
            <a:ext cx="9144000" cy="76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2400" b="1" dirty="0"/>
              <a:t>Problem 1.b – Main Software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5C793-D9F1-45B7-84D2-C901AC1C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0" y="2538434"/>
            <a:ext cx="3700615" cy="1089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E205F-0551-461D-90FB-927E0D7ED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59" y="2538434"/>
            <a:ext cx="4632431" cy="38936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CF37A0-3A7B-4C66-95DC-9502EBBB194D}"/>
              </a:ext>
            </a:extLst>
          </p:cNvPr>
          <p:cNvCxnSpPr/>
          <p:nvPr/>
        </p:nvCxnSpPr>
        <p:spPr>
          <a:xfrm flipV="1">
            <a:off x="3767015" y="2790092"/>
            <a:ext cx="1101970" cy="1719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42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Homework 2: Problem 1 – Support Work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DE6CA-690C-448C-8FDC-6FEBF062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508"/>
            <a:ext cx="8847014" cy="431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C476A1-FB2D-426D-AD45-5DB90148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61" y="2067360"/>
            <a:ext cx="461981" cy="433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4ECD5-FD82-4586-9BD2-71C53E90D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642" y="1875052"/>
            <a:ext cx="1426307" cy="1043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F7F01-9C33-4E3D-B0B3-7D607B0DD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76" y="1151177"/>
            <a:ext cx="8706338" cy="583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2DE86-7FFB-4C8D-8A00-5FBA6BCF0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434" y="1734378"/>
            <a:ext cx="5865284" cy="45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9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Problem 1.b – Main Software Script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E205F-0551-461D-90FB-927E0D7E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371"/>
            <a:ext cx="4632431" cy="53318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43605D-EA24-4059-97C3-B7A0B220195B}"/>
              </a:ext>
            </a:extLst>
          </p:cNvPr>
          <p:cNvCxnSpPr/>
          <p:nvPr/>
        </p:nvCxnSpPr>
        <p:spPr>
          <a:xfrm flipH="1">
            <a:off x="1736831" y="1430302"/>
            <a:ext cx="35098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DBDCFE-BB30-4D56-8FF2-53817C70808F}"/>
              </a:ext>
            </a:extLst>
          </p:cNvPr>
          <p:cNvSpPr txBox="1"/>
          <p:nvPr/>
        </p:nvSpPr>
        <p:spPr>
          <a:xfrm>
            <a:off x="5317721" y="1242871"/>
            <a:ext cx="175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Quantizer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071CF4-A239-41F6-87CC-5C51976B7C35}"/>
              </a:ext>
            </a:extLst>
          </p:cNvPr>
          <p:cNvCxnSpPr/>
          <p:nvPr/>
        </p:nvCxnSpPr>
        <p:spPr>
          <a:xfrm flipH="1">
            <a:off x="1747183" y="2115357"/>
            <a:ext cx="35098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159CF6-B492-44A4-9C94-B8EC15C976B2}"/>
              </a:ext>
            </a:extLst>
          </p:cNvPr>
          <p:cNvSpPr txBox="1"/>
          <p:nvPr/>
        </p:nvSpPr>
        <p:spPr>
          <a:xfrm>
            <a:off x="5328073" y="1927926"/>
            <a:ext cx="286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Min and Max Residuals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0933E9-B8B8-419E-826B-8A31DA014793}"/>
              </a:ext>
            </a:extLst>
          </p:cNvPr>
          <p:cNvCxnSpPr>
            <a:cxnSpLocks/>
          </p:cNvCxnSpPr>
          <p:nvPr/>
        </p:nvCxnSpPr>
        <p:spPr>
          <a:xfrm flipH="1">
            <a:off x="3444536" y="3634921"/>
            <a:ext cx="18583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E75A3A-2E27-4252-AF6F-096066C671CB}"/>
              </a:ext>
            </a:extLst>
          </p:cNvPr>
          <p:cNvSpPr txBox="1"/>
          <p:nvPr/>
        </p:nvSpPr>
        <p:spPr>
          <a:xfrm>
            <a:off x="5365061" y="3172281"/>
            <a:ext cx="318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Compute Histograms for </a:t>
            </a:r>
          </a:p>
          <a:p>
            <a:r>
              <a:rPr lang="en-US" b="1" dirty="0"/>
              <a:t>Original Image, Residual Image,</a:t>
            </a:r>
          </a:p>
          <a:p>
            <a:r>
              <a:rPr lang="en-US" b="1" dirty="0"/>
              <a:t>And Quantized Image.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53878-520A-447F-B09C-79F4D8E68C0B}"/>
              </a:ext>
            </a:extLst>
          </p:cNvPr>
          <p:cNvCxnSpPr>
            <a:cxnSpLocks/>
          </p:cNvCxnSpPr>
          <p:nvPr/>
        </p:nvCxnSpPr>
        <p:spPr>
          <a:xfrm flipH="1">
            <a:off x="2466109" y="4704589"/>
            <a:ext cx="28560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695DDC-0235-4051-A41B-F6BAF70B2DA7}"/>
              </a:ext>
            </a:extLst>
          </p:cNvPr>
          <p:cNvSpPr txBox="1"/>
          <p:nvPr/>
        </p:nvSpPr>
        <p:spPr>
          <a:xfrm>
            <a:off x="5356586" y="4509800"/>
            <a:ext cx="304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Normalize the Histogram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6FD3C7-EDB1-45B7-B211-3483EFDFBABD}"/>
              </a:ext>
            </a:extLst>
          </p:cNvPr>
          <p:cNvCxnSpPr>
            <a:cxnSpLocks/>
          </p:cNvCxnSpPr>
          <p:nvPr/>
        </p:nvCxnSpPr>
        <p:spPr>
          <a:xfrm flipH="1">
            <a:off x="3048000" y="5773141"/>
            <a:ext cx="22503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F35132-3F75-4E4E-82AA-74A076053F87}"/>
              </a:ext>
            </a:extLst>
          </p:cNvPr>
          <p:cNvSpPr txBox="1"/>
          <p:nvPr/>
        </p:nvSpPr>
        <p:spPr>
          <a:xfrm>
            <a:off x="5360447" y="5310501"/>
            <a:ext cx="327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Compute the Entropy for </a:t>
            </a:r>
          </a:p>
          <a:p>
            <a:r>
              <a:rPr lang="en-US" b="1" dirty="0"/>
              <a:t>Original Image, Residual Image,</a:t>
            </a:r>
          </a:p>
          <a:p>
            <a:r>
              <a:rPr lang="en-US" b="1" dirty="0"/>
              <a:t>And Quantized Image.</a:t>
            </a:r>
          </a:p>
        </p:txBody>
      </p:sp>
    </p:spTree>
    <p:extLst>
      <p:ext uri="{BB962C8B-B14F-4D97-AF65-F5344CB8AC3E}">
        <p14:creationId xmlns:p14="http://schemas.microsoft.com/office/powerpoint/2010/main" val="211554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Problem 1.b – Main Software Script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581ABB-2970-4D2E-906C-FED9A4A62B70}"/>
              </a:ext>
            </a:extLst>
          </p:cNvPr>
          <p:cNvGrpSpPr/>
          <p:nvPr/>
        </p:nvGrpSpPr>
        <p:grpSpPr>
          <a:xfrm>
            <a:off x="30070" y="804133"/>
            <a:ext cx="4744680" cy="5917342"/>
            <a:chOff x="30070" y="804133"/>
            <a:chExt cx="4744680" cy="59173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5D2FC1-8B70-4AB0-892A-EF18B22B1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70" y="804133"/>
              <a:ext cx="4744680" cy="363855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F032D7-A2B7-410A-AE4B-DE310C0B7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70" y="4437168"/>
              <a:ext cx="4144766" cy="2284307"/>
            </a:xfrm>
            <a:prstGeom prst="rect">
              <a:avLst/>
            </a:prstGeom>
          </p:spPr>
        </p:pic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A77E3E59-1977-4E23-A115-525BDF8FC4CC}"/>
              </a:ext>
            </a:extLst>
          </p:cNvPr>
          <p:cNvSpPr/>
          <p:nvPr/>
        </p:nvSpPr>
        <p:spPr>
          <a:xfrm>
            <a:off x="4572000" y="864578"/>
            <a:ext cx="648070" cy="5793674"/>
          </a:xfrm>
          <a:prstGeom prst="rightBrac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9925B-096A-4172-A5B5-E672DACC07D2}"/>
              </a:ext>
            </a:extLst>
          </p:cNvPr>
          <p:cNvSpPr txBox="1"/>
          <p:nvPr/>
        </p:nvSpPr>
        <p:spPr>
          <a:xfrm>
            <a:off x="5377537" y="3576749"/>
            <a:ext cx="285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figures for Part 1.b</a:t>
            </a:r>
          </a:p>
        </p:txBody>
      </p:sp>
    </p:spTree>
    <p:extLst>
      <p:ext uri="{BB962C8B-B14F-4D97-AF65-F5344CB8AC3E}">
        <p14:creationId xmlns:p14="http://schemas.microsoft.com/office/powerpoint/2010/main" val="200779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Problem 1.b – Main Software Script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C5B794-7879-4C0C-9EFE-48D3A48E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0" y="784535"/>
            <a:ext cx="3955996" cy="521677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9B96401-5718-4958-8EC3-A00F76A4E854}"/>
              </a:ext>
            </a:extLst>
          </p:cNvPr>
          <p:cNvSpPr/>
          <p:nvPr/>
        </p:nvSpPr>
        <p:spPr>
          <a:xfrm>
            <a:off x="4300576" y="784535"/>
            <a:ext cx="648070" cy="5288930"/>
          </a:xfrm>
          <a:prstGeom prst="rightBrac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755A3B-DA84-4046-B0AB-69D107A78F9A}"/>
              </a:ext>
            </a:extLst>
          </p:cNvPr>
          <p:cNvSpPr txBox="1"/>
          <p:nvPr/>
        </p:nvSpPr>
        <p:spPr>
          <a:xfrm>
            <a:off x="5052845" y="3265886"/>
            <a:ext cx="285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figures for Part 1.b</a:t>
            </a:r>
          </a:p>
        </p:txBody>
      </p:sp>
    </p:spTree>
    <p:extLst>
      <p:ext uri="{BB962C8B-B14F-4D97-AF65-F5344CB8AC3E}">
        <p14:creationId xmlns:p14="http://schemas.microsoft.com/office/powerpoint/2010/main" val="183397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Problem 1.b – Main Software Script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0BCA7E-F7CD-4C01-8B89-C06C53CD601D}"/>
              </a:ext>
            </a:extLst>
          </p:cNvPr>
          <p:cNvGrpSpPr/>
          <p:nvPr/>
        </p:nvGrpSpPr>
        <p:grpSpPr>
          <a:xfrm>
            <a:off x="43725" y="803565"/>
            <a:ext cx="5211856" cy="5339783"/>
            <a:chOff x="43725" y="803565"/>
            <a:chExt cx="4585261" cy="4772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FD6BCC-3AB3-4CF3-96AB-D7A8F471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25" y="803565"/>
              <a:ext cx="4585261" cy="46366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9CC4F5-BBD3-4201-88EF-18B3CE730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25" y="5451763"/>
              <a:ext cx="3512275" cy="124029"/>
            </a:xfrm>
            <a:prstGeom prst="rect">
              <a:avLst/>
            </a:prstGeom>
          </p:spPr>
        </p:pic>
      </p:grpSp>
      <p:sp>
        <p:nvSpPr>
          <p:cNvPr id="9" name="Right Brace 8">
            <a:extLst>
              <a:ext uri="{FF2B5EF4-FFF2-40B4-BE49-F238E27FC236}">
                <a16:creationId xmlns:a16="http://schemas.microsoft.com/office/drawing/2014/main" id="{0B78505C-FA3D-4CC2-8C5D-F9AEDB71D583}"/>
              </a:ext>
            </a:extLst>
          </p:cNvPr>
          <p:cNvSpPr/>
          <p:nvPr/>
        </p:nvSpPr>
        <p:spPr>
          <a:xfrm>
            <a:off x="5037429" y="784535"/>
            <a:ext cx="648070" cy="5288930"/>
          </a:xfrm>
          <a:prstGeom prst="rightBrac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2C5C8-2FEB-4E57-9591-57F9AEFC0A6E}"/>
              </a:ext>
            </a:extLst>
          </p:cNvPr>
          <p:cNvSpPr txBox="1"/>
          <p:nvPr/>
        </p:nvSpPr>
        <p:spPr>
          <a:xfrm>
            <a:off x="5842966" y="3230374"/>
            <a:ext cx="285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figures for Part 1.b</a:t>
            </a:r>
          </a:p>
        </p:txBody>
      </p:sp>
    </p:spTree>
    <p:extLst>
      <p:ext uri="{BB962C8B-B14F-4D97-AF65-F5344CB8AC3E}">
        <p14:creationId xmlns:p14="http://schemas.microsoft.com/office/powerpoint/2010/main" val="221450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Problem 1.b – Main Software Script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D2CB9-9C56-4D03-B209-21497EC3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5" y="695903"/>
            <a:ext cx="3452159" cy="739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DA7B37-C7E3-4138-B42C-209996D38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6" y="1875329"/>
            <a:ext cx="6058425" cy="182895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530840-58B8-4E90-8913-7267AE67B50D}"/>
              </a:ext>
            </a:extLst>
          </p:cNvPr>
          <p:cNvCxnSpPr/>
          <p:nvPr/>
        </p:nvCxnSpPr>
        <p:spPr>
          <a:xfrm>
            <a:off x="2210540" y="1429305"/>
            <a:ext cx="0" cy="577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54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0 (no quantization),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DA2407-EBBF-4DBE-B438-22523C083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89" y="1684916"/>
            <a:ext cx="6964221" cy="50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6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0 (no quantization),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FDD5A-8812-41DA-8927-158BA84F1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67" y="1668954"/>
            <a:ext cx="5848266" cy="46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45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1,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336E36-70FB-45FC-85AC-7FF3C561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36" y="1597981"/>
            <a:ext cx="7080927" cy="50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87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1,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DEA4A-E40A-4C7F-AC87-49CC9ACD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07" y="1597981"/>
            <a:ext cx="5896386" cy="47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6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2,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B45D0-782B-4B6C-AD15-00AFF881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06" y="1616116"/>
            <a:ext cx="6985787" cy="499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Homework 2: Problem 1.a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3DA09-273E-4CAD-B1D8-3ABA1CDA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3" y="864578"/>
            <a:ext cx="8943754" cy="999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D6FC2D-2571-4081-B8CE-C407AE46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85" y="1863903"/>
            <a:ext cx="7424430" cy="26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89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2,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42958-DE65-4566-880D-B37F8B68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34" y="1597981"/>
            <a:ext cx="6394132" cy="50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3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4,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7FFF8-C6B9-4ECF-A03F-DA532E63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57" y="1694823"/>
            <a:ext cx="7034064" cy="49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06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4,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53BF8-3270-421E-848A-2072A4828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03" y="1597981"/>
            <a:ext cx="6628596" cy="52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88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8,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B3CEE-F529-424D-8396-C010BF24E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88" y="1597981"/>
            <a:ext cx="6970624" cy="48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65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8,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2A806-53A8-4640-955F-139E4A86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2" y="1626700"/>
            <a:ext cx="6496336" cy="50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47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16,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26F9C-8860-4ED4-A477-07642D20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80" y="1606358"/>
            <a:ext cx="6885618" cy="49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79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5812"/>
            <a:ext cx="9144000" cy="13521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/>
              <a:t>Problem 1.b – Task 2: For quantization of q = 16,</a:t>
            </a:r>
            <a:br>
              <a:rPr lang="en-US" sz="2400" b="1" dirty="0"/>
            </a:br>
            <a:r>
              <a:rPr lang="en-US" sz="2400" b="1" dirty="0"/>
              <a:t>                                       A. Compute the per pixel bitrate,</a:t>
            </a:r>
            <a:br>
              <a:rPr lang="en-US" sz="2400" b="1" dirty="0"/>
            </a:br>
            <a:r>
              <a:rPr lang="en-US" sz="2400" b="1" dirty="0"/>
              <a:t>                                       B. Reconstruct from the quantized image,</a:t>
            </a:r>
            <a:br>
              <a:rPr lang="en-US" sz="2400" b="1" dirty="0"/>
            </a:br>
            <a:r>
              <a:rPr lang="en-US" sz="2400" b="1" dirty="0"/>
              <a:t>                                       C. Compute the PSNR.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C7014-0804-49F1-8A83-7BD0EAA0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21" y="1618231"/>
            <a:ext cx="6431757" cy="492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26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C7979-2B96-4327-A569-7D16ECC9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000" b="1" dirty="0"/>
              <a:t>Problem 1.b – Task 2: Results for quantization of q = [1, 2, 4, 8, 16]</a:t>
            </a:r>
            <a:endParaRPr lang="en-US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ABA31EA-990E-4114-B038-EB5B08C61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096305"/>
              </p:ext>
            </p:extLst>
          </p:nvPr>
        </p:nvGraphicFramePr>
        <p:xfrm>
          <a:off x="1526177" y="1787618"/>
          <a:ext cx="60916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188347164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6211362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7764177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13920309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6188897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030236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3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 Pixel Bitrate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4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PSNR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68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20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987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r>
              <a:rPr lang="en-US" dirty="0"/>
              <a:t>Homework 2: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5FBE1-9C4E-4B74-AF8E-C45E650D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270"/>
            <a:ext cx="7323015" cy="270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3E4213-BF14-4CBB-A1FD-306CFBAF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491" y="772785"/>
            <a:ext cx="1405153" cy="1005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099427-8D43-4549-AF36-73BD3A6C6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2" y="1972624"/>
            <a:ext cx="7629474" cy="586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00DF3-272F-4314-9520-EDCC0EF63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31" y="2559507"/>
            <a:ext cx="3960500" cy="3865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75D480-6C71-459C-8C70-4C1CF20D1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20" y="3496661"/>
            <a:ext cx="4922947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13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r>
              <a:rPr lang="en-US" dirty="0"/>
              <a:t>Homework 2: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5FBE1-9C4E-4B74-AF8E-C45E650D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270"/>
            <a:ext cx="7323015" cy="270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3E4213-BF14-4CBB-A1FD-306CFBAF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491" y="772785"/>
            <a:ext cx="1405153" cy="1005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099427-8D43-4549-AF36-73BD3A6C6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2" y="1972624"/>
            <a:ext cx="7629474" cy="586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817A1-CDA4-4E4B-B213-1662C8E1BA56}"/>
              </a:ext>
            </a:extLst>
          </p:cNvPr>
          <p:cNvSpPr txBox="1"/>
          <p:nvPr/>
        </p:nvSpPr>
        <p:spPr>
          <a:xfrm>
            <a:off x="115826" y="2559507"/>
            <a:ext cx="8556894" cy="166199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TASKS:</a:t>
            </a:r>
          </a:p>
          <a:p>
            <a:pPr marL="342900" indent="-342900">
              <a:buAutoNum type="arabicPeriod"/>
            </a:pPr>
            <a:r>
              <a:rPr lang="en-US" sz="1700" b="1" dirty="0"/>
              <a:t>Binarize the Image.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Design a Coding Scheme.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Apply Context Aware Binary Arithmetic Coding to Estimate the Probabilities of ‘0’ and ‘1’.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Generate Bit Stream.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Calculate the Average Bit Rate.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B6E7C-D1A3-48C0-993C-85E1002702F8}"/>
              </a:ext>
            </a:extLst>
          </p:cNvPr>
          <p:cNvSpPr txBox="1"/>
          <p:nvPr/>
        </p:nvSpPr>
        <p:spPr>
          <a:xfrm>
            <a:off x="627526" y="4484601"/>
            <a:ext cx="791152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NOTE: Many of the Tasks that are repeated from Problem 1.a have been omitted.</a:t>
            </a:r>
          </a:p>
        </p:txBody>
      </p:sp>
    </p:spTree>
    <p:extLst>
      <p:ext uri="{BB962C8B-B14F-4D97-AF65-F5344CB8AC3E}">
        <p14:creationId xmlns:p14="http://schemas.microsoft.com/office/powerpoint/2010/main" val="154609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Homework 2: Problem 1.a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3DA09-273E-4CAD-B1D8-3ABA1CDA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3" y="864578"/>
            <a:ext cx="8943754" cy="999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85966" y="1946036"/>
            <a:ext cx="8746818" cy="192360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TASKS: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Calculate Error Image using a Quantizer (q=1).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Design an Exponential </a:t>
            </a:r>
            <a:r>
              <a:rPr lang="en-US" sz="1700" b="1" dirty="0" err="1"/>
              <a:t>Golomb</a:t>
            </a:r>
            <a:r>
              <a:rPr lang="en-US" sz="1700" b="1" dirty="0"/>
              <a:t> Code.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Binarize the Residual Image.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Apply Context Adaptive Binary Arithmetic Coding to Estimate the Probabilities of ‘0’ and ‘1’.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Generate Bit Stream.</a:t>
            </a:r>
          </a:p>
          <a:p>
            <a:pPr marL="342900" indent="-342900">
              <a:buAutoNum type="arabicPeriod"/>
            </a:pPr>
            <a:r>
              <a:rPr lang="en-US" sz="1700" b="1" dirty="0"/>
              <a:t>Calculate the Average Bit Rate.</a:t>
            </a:r>
          </a:p>
        </p:txBody>
      </p:sp>
    </p:spTree>
    <p:extLst>
      <p:ext uri="{BB962C8B-B14F-4D97-AF65-F5344CB8AC3E}">
        <p14:creationId xmlns:p14="http://schemas.microsoft.com/office/powerpoint/2010/main" val="1748618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6F16B3-6A7D-4106-B8AA-5B647AC0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2" y="570523"/>
            <a:ext cx="5761219" cy="5464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5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Main Software Script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88894-BE72-41C0-8F63-3AD6C19BF4FB}"/>
              </a:ext>
            </a:extLst>
          </p:cNvPr>
          <p:cNvSpPr txBox="1"/>
          <p:nvPr/>
        </p:nvSpPr>
        <p:spPr>
          <a:xfrm>
            <a:off x="6051093" y="2825148"/>
            <a:ext cx="274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2 – Task 1 Activity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378E72-4AA7-4930-AE42-EF51868525B4}"/>
              </a:ext>
            </a:extLst>
          </p:cNvPr>
          <p:cNvCxnSpPr>
            <a:cxnSpLocks/>
          </p:cNvCxnSpPr>
          <p:nvPr/>
        </p:nvCxnSpPr>
        <p:spPr>
          <a:xfrm flipH="1">
            <a:off x="2290439" y="3043978"/>
            <a:ext cx="37528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F78C33-6E81-4083-947A-71089EC4AD59}"/>
              </a:ext>
            </a:extLst>
          </p:cNvPr>
          <p:cNvSpPr txBox="1"/>
          <p:nvPr/>
        </p:nvSpPr>
        <p:spPr>
          <a:xfrm>
            <a:off x="6051093" y="3244334"/>
            <a:ext cx="297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 Function ‘</a:t>
            </a:r>
            <a:r>
              <a:rPr lang="en-US" b="1" dirty="0" err="1"/>
              <a:t>biLevelIm</a:t>
            </a:r>
            <a:r>
              <a:rPr lang="en-US" b="1" dirty="0"/>
              <a:t>’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0ADA29-E4A0-447F-A937-1E817B50DD9C}"/>
              </a:ext>
            </a:extLst>
          </p:cNvPr>
          <p:cNvCxnSpPr>
            <a:cxnSpLocks/>
          </p:cNvCxnSpPr>
          <p:nvPr/>
        </p:nvCxnSpPr>
        <p:spPr>
          <a:xfrm flipH="1" flipV="1">
            <a:off x="1890944" y="3117863"/>
            <a:ext cx="4152333" cy="3453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1D2AE8-203A-4414-A2EE-E526B36F5163}"/>
              </a:ext>
            </a:extLst>
          </p:cNvPr>
          <p:cNvSpPr txBox="1"/>
          <p:nvPr/>
        </p:nvSpPr>
        <p:spPr>
          <a:xfrm>
            <a:off x="5814875" y="5758198"/>
            <a:ext cx="324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 Function ‘</a:t>
            </a:r>
            <a:r>
              <a:rPr lang="en-US" b="1" dirty="0" err="1"/>
              <a:t>genCodeBook</a:t>
            </a:r>
            <a:r>
              <a:rPr lang="en-US" b="1" dirty="0"/>
              <a:t>’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675BFC-5F1B-44C1-A4EC-C03F55BE723B}"/>
              </a:ext>
            </a:extLst>
          </p:cNvPr>
          <p:cNvCxnSpPr>
            <a:cxnSpLocks/>
          </p:cNvCxnSpPr>
          <p:nvPr/>
        </p:nvCxnSpPr>
        <p:spPr>
          <a:xfrm flipH="1">
            <a:off x="4944862" y="5977028"/>
            <a:ext cx="936399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5E4C35-D486-480B-9340-E6E9EFBE4399}"/>
              </a:ext>
            </a:extLst>
          </p:cNvPr>
          <p:cNvSpPr txBox="1"/>
          <p:nvPr/>
        </p:nvSpPr>
        <p:spPr>
          <a:xfrm>
            <a:off x="5848381" y="5401158"/>
            <a:ext cx="274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2 – Task 2 Activity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3B5594-8051-4678-9184-B4B72D8146EE}"/>
              </a:ext>
            </a:extLst>
          </p:cNvPr>
          <p:cNvCxnSpPr>
            <a:cxnSpLocks/>
          </p:cNvCxnSpPr>
          <p:nvPr/>
        </p:nvCxnSpPr>
        <p:spPr>
          <a:xfrm flipH="1">
            <a:off x="4350058" y="5619988"/>
            <a:ext cx="1490507" cy="239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25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5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Main Software Script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03034684-3A31-43AD-A448-466293F73CB1}"/>
              </a:ext>
            </a:extLst>
          </p:cNvPr>
          <p:cNvSpPr/>
          <p:nvPr/>
        </p:nvSpPr>
        <p:spPr>
          <a:xfrm>
            <a:off x="4572000" y="627673"/>
            <a:ext cx="409448" cy="5728677"/>
          </a:xfrm>
          <a:prstGeom prst="rightBrace">
            <a:avLst>
              <a:gd name="adj1" fmla="val 8333"/>
              <a:gd name="adj2" fmla="val 50245"/>
            </a:avLst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5491C9-44EB-4ACE-B6FA-4EB74D31C2D8}"/>
              </a:ext>
            </a:extLst>
          </p:cNvPr>
          <p:cNvSpPr txBox="1"/>
          <p:nvPr/>
        </p:nvSpPr>
        <p:spPr>
          <a:xfrm>
            <a:off x="4990326" y="3296526"/>
            <a:ext cx="354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2 – Includes Task 3 &amp;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A6CCF-1D5A-4C83-9A83-4A8433BB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0" y="570523"/>
            <a:ext cx="4401854" cy="4286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FF7F2-74F1-4DA5-8F8A-07B1FD214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71" y="4856677"/>
            <a:ext cx="4401853" cy="178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91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15AE1-B9D7-47CB-AEDF-75D8C813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" y="495728"/>
            <a:ext cx="5914129" cy="5603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5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Main Software Script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CD7562AF-74C9-4001-B3C1-40B5C3A50216}"/>
              </a:ext>
            </a:extLst>
          </p:cNvPr>
          <p:cNvSpPr/>
          <p:nvPr/>
        </p:nvSpPr>
        <p:spPr>
          <a:xfrm>
            <a:off x="5506580" y="497807"/>
            <a:ext cx="409448" cy="5687474"/>
          </a:xfrm>
          <a:prstGeom prst="rightBrace">
            <a:avLst>
              <a:gd name="adj1" fmla="val 8333"/>
              <a:gd name="adj2" fmla="val 50245"/>
            </a:avLst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E31F5-2EF0-4D6A-95FE-D734E7D0D0C7}"/>
              </a:ext>
            </a:extLst>
          </p:cNvPr>
          <p:cNvSpPr txBox="1"/>
          <p:nvPr/>
        </p:nvSpPr>
        <p:spPr>
          <a:xfrm>
            <a:off x="5841436" y="3167462"/>
            <a:ext cx="329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2 – Includes Task 3 &amp; 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AFCFB-0F22-4265-99CB-F11DA0261FD0}"/>
              </a:ext>
            </a:extLst>
          </p:cNvPr>
          <p:cNvSpPr txBox="1"/>
          <p:nvPr/>
        </p:nvSpPr>
        <p:spPr>
          <a:xfrm>
            <a:off x="5841436" y="4532918"/>
            <a:ext cx="309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 Function ‘</a:t>
            </a:r>
            <a:r>
              <a:rPr lang="en-US" b="1" dirty="0" err="1"/>
              <a:t>biArEncode</a:t>
            </a:r>
            <a:r>
              <a:rPr lang="en-US" b="1" dirty="0"/>
              <a:t>’.</a:t>
            </a:r>
          </a:p>
          <a:p>
            <a:r>
              <a:rPr lang="en-US" b="1" dirty="0"/>
              <a:t>Encodes Bitstreams using </a:t>
            </a:r>
          </a:p>
          <a:p>
            <a:r>
              <a:rPr lang="en-US" b="1" dirty="0"/>
              <a:t>Arithmetic Coding.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B3CFA3-D597-463B-90AE-E3923915A93A}"/>
              </a:ext>
            </a:extLst>
          </p:cNvPr>
          <p:cNvCxnSpPr>
            <a:cxnSpLocks/>
          </p:cNvCxnSpPr>
          <p:nvPr/>
        </p:nvCxnSpPr>
        <p:spPr>
          <a:xfrm flipH="1">
            <a:off x="5094455" y="4856084"/>
            <a:ext cx="746981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70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7725DB-1B0F-4F43-8348-6C48F70F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083"/>
            <a:ext cx="5273425" cy="3650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5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Main Software Script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CD7562AF-74C9-4001-B3C1-40B5C3A50216}"/>
              </a:ext>
            </a:extLst>
          </p:cNvPr>
          <p:cNvSpPr/>
          <p:nvPr/>
        </p:nvSpPr>
        <p:spPr>
          <a:xfrm>
            <a:off x="5098207" y="497807"/>
            <a:ext cx="409448" cy="2173149"/>
          </a:xfrm>
          <a:prstGeom prst="rightBrace">
            <a:avLst>
              <a:gd name="adj1" fmla="val 8333"/>
              <a:gd name="adj2" fmla="val 50245"/>
            </a:avLst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E31F5-2EF0-4D6A-95FE-D734E7D0D0C7}"/>
              </a:ext>
            </a:extLst>
          </p:cNvPr>
          <p:cNvSpPr txBox="1"/>
          <p:nvPr/>
        </p:nvSpPr>
        <p:spPr>
          <a:xfrm>
            <a:off x="5548466" y="1400801"/>
            <a:ext cx="329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2 – Includes Task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AFCFB-0F22-4265-99CB-F11DA0261FD0}"/>
              </a:ext>
            </a:extLst>
          </p:cNvPr>
          <p:cNvSpPr txBox="1"/>
          <p:nvPr/>
        </p:nvSpPr>
        <p:spPr>
          <a:xfrm>
            <a:off x="5463265" y="2469082"/>
            <a:ext cx="3051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 Function ‘</a:t>
            </a:r>
            <a:r>
              <a:rPr lang="en-US" b="1" dirty="0" err="1"/>
              <a:t>getEntropy</a:t>
            </a:r>
            <a:r>
              <a:rPr lang="en-US" b="1" dirty="0"/>
              <a:t>’.</a:t>
            </a:r>
          </a:p>
          <a:p>
            <a:r>
              <a:rPr lang="en-US" b="1" dirty="0"/>
              <a:t>Computes the lower limit on </a:t>
            </a:r>
          </a:p>
          <a:p>
            <a:r>
              <a:rPr lang="en-US" b="1" dirty="0"/>
              <a:t>Information per bit.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B3CFA3-D597-463B-90AE-E3923915A93A}"/>
              </a:ext>
            </a:extLst>
          </p:cNvPr>
          <p:cNvCxnSpPr>
            <a:cxnSpLocks/>
          </p:cNvCxnSpPr>
          <p:nvPr/>
        </p:nvCxnSpPr>
        <p:spPr>
          <a:xfrm flipH="1">
            <a:off x="2450237" y="2949234"/>
            <a:ext cx="294030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718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b="1" dirty="0"/>
              <a:t>Problem 2 – Custom </a:t>
            </a:r>
            <a:r>
              <a:rPr lang="en-US" sz="2400" b="1" dirty="0" err="1"/>
              <a:t>Matlab</a:t>
            </a:r>
            <a:r>
              <a:rPr lang="en-US" sz="2400" b="1" dirty="0"/>
              <a:t> Functions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3DE88F-1EE6-449D-B40D-A6EAA320A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biLevelIm</a:t>
            </a:r>
            <a:endParaRPr lang="en-US" dirty="0"/>
          </a:p>
          <a:p>
            <a:r>
              <a:rPr lang="en-US" dirty="0" err="1"/>
              <a:t>genCodeBook</a:t>
            </a:r>
            <a:endParaRPr lang="en-US" dirty="0"/>
          </a:p>
          <a:p>
            <a:r>
              <a:rPr lang="en-US" dirty="0" err="1"/>
              <a:t>biArEncode</a:t>
            </a:r>
            <a:endParaRPr lang="en-US" dirty="0"/>
          </a:p>
          <a:p>
            <a:pPr lvl="1"/>
            <a:r>
              <a:rPr lang="en-US" dirty="0" err="1"/>
              <a:t>stateAnalysis</a:t>
            </a:r>
            <a:endParaRPr lang="en-US" dirty="0"/>
          </a:p>
          <a:p>
            <a:pPr lvl="2"/>
            <a:r>
              <a:rPr lang="en-US" dirty="0" err="1"/>
              <a:t>statsInit</a:t>
            </a:r>
            <a:endParaRPr lang="en-US" dirty="0"/>
          </a:p>
          <a:p>
            <a:pPr lvl="1"/>
            <a:r>
              <a:rPr lang="en-US" dirty="0" err="1"/>
              <a:t>arEncode</a:t>
            </a:r>
            <a:endParaRPr lang="en-US" dirty="0"/>
          </a:p>
          <a:p>
            <a:r>
              <a:rPr lang="en-US" dirty="0" err="1"/>
              <a:t>getEntropy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9850F-5184-424F-9928-EC669CEFC1E0}"/>
              </a:ext>
            </a:extLst>
          </p:cNvPr>
          <p:cNvSpPr txBox="1"/>
          <p:nvPr/>
        </p:nvSpPr>
        <p:spPr>
          <a:xfrm>
            <a:off x="4106550" y="1651365"/>
            <a:ext cx="196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2 – Task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846F9E-A859-4C44-90FB-4133C286A527}"/>
              </a:ext>
            </a:extLst>
          </p:cNvPr>
          <p:cNvCxnSpPr>
            <a:cxnSpLocks/>
          </p:cNvCxnSpPr>
          <p:nvPr/>
        </p:nvCxnSpPr>
        <p:spPr>
          <a:xfrm flipH="1">
            <a:off x="2840854" y="1864312"/>
            <a:ext cx="113634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BF2D93-1423-42CE-820B-84EC392489A0}"/>
              </a:ext>
            </a:extLst>
          </p:cNvPr>
          <p:cNvSpPr txBox="1"/>
          <p:nvPr/>
        </p:nvSpPr>
        <p:spPr>
          <a:xfrm>
            <a:off x="4108024" y="3614822"/>
            <a:ext cx="235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2 – Task 3 &amp; 4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202E3DC-07FF-44FE-9BB3-EF36081E4FE5}"/>
              </a:ext>
            </a:extLst>
          </p:cNvPr>
          <p:cNvSpPr/>
          <p:nvPr/>
        </p:nvSpPr>
        <p:spPr>
          <a:xfrm>
            <a:off x="3435658" y="2840854"/>
            <a:ext cx="541538" cy="1944204"/>
          </a:xfrm>
          <a:prstGeom prst="rightBrac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7FFAF-3A82-4409-97A7-0727027827EF}"/>
              </a:ext>
            </a:extLst>
          </p:cNvPr>
          <p:cNvSpPr txBox="1"/>
          <p:nvPr/>
        </p:nvSpPr>
        <p:spPr>
          <a:xfrm>
            <a:off x="4108025" y="2300920"/>
            <a:ext cx="196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2 – Task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FD23A2-8CC3-48C8-9FC6-14F91EEC3FAA}"/>
              </a:ext>
            </a:extLst>
          </p:cNvPr>
          <p:cNvCxnSpPr>
            <a:cxnSpLocks/>
          </p:cNvCxnSpPr>
          <p:nvPr/>
        </p:nvCxnSpPr>
        <p:spPr>
          <a:xfrm flipH="1">
            <a:off x="3577701" y="2513867"/>
            <a:ext cx="40097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75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1: Binarize the Image.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D4C68-6F6E-45E7-99CE-B03FA2AF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6" y="771748"/>
            <a:ext cx="2720576" cy="396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BA9E4-8CB5-48DC-BF33-2C40C4CB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7" y="1418010"/>
            <a:ext cx="3473174" cy="43879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501A79-05FA-4504-9DA9-EBFFEEF0FA28}"/>
              </a:ext>
            </a:extLst>
          </p:cNvPr>
          <p:cNvCxnSpPr>
            <a:cxnSpLocks/>
          </p:cNvCxnSpPr>
          <p:nvPr/>
        </p:nvCxnSpPr>
        <p:spPr>
          <a:xfrm flipH="1">
            <a:off x="1882068" y="1168022"/>
            <a:ext cx="8877" cy="373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04CB270-8535-47D9-9D03-AB02CC3E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010" y="1414932"/>
            <a:ext cx="5124380" cy="2607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872FDF-E14F-4DD2-86BC-00C2933DCEFA}"/>
              </a:ext>
            </a:extLst>
          </p:cNvPr>
          <p:cNvSpPr txBox="1"/>
          <p:nvPr/>
        </p:nvSpPr>
        <p:spPr>
          <a:xfrm>
            <a:off x="4136994" y="4465468"/>
            <a:ext cx="4958537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After Binarization, the Image consists strictly of</a:t>
            </a:r>
          </a:p>
          <a:p>
            <a:r>
              <a:rPr lang="en-US" b="1" dirty="0"/>
              <a:t>Black and White Pixels only. This greatly simplifies</a:t>
            </a:r>
          </a:p>
          <a:p>
            <a:r>
              <a:rPr lang="en-US" b="1" dirty="0"/>
              <a:t>the encoding to a very simplistic ‘0’ or ‘1’ scheme.</a:t>
            </a:r>
          </a:p>
        </p:txBody>
      </p:sp>
    </p:spTree>
    <p:extLst>
      <p:ext uri="{BB962C8B-B14F-4D97-AF65-F5344CB8AC3E}">
        <p14:creationId xmlns:p14="http://schemas.microsoft.com/office/powerpoint/2010/main" val="3318119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47983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2: Design a Coding Scheme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1D843-92DC-4078-A4B4-6B5C9A64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5" y="1044737"/>
            <a:ext cx="4785775" cy="396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80E49-6E5F-49D6-95CF-B2213FA6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5" y="1743342"/>
            <a:ext cx="4785775" cy="280284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E56569-14D2-4E79-9ACB-DCFAF02186BE}"/>
              </a:ext>
            </a:extLst>
          </p:cNvPr>
          <p:cNvCxnSpPr>
            <a:cxnSpLocks/>
          </p:cNvCxnSpPr>
          <p:nvPr/>
        </p:nvCxnSpPr>
        <p:spPr>
          <a:xfrm flipH="1">
            <a:off x="3480049" y="1405470"/>
            <a:ext cx="8877" cy="373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6487C91-01E2-42A7-822D-94376F05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80" y="4437023"/>
            <a:ext cx="1036410" cy="1082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06054-0FFD-49A3-BCB7-6D781B0ED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80" y="4428145"/>
            <a:ext cx="975445" cy="11202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DCFF6D-B592-41C9-A214-1CB421B6F456}"/>
              </a:ext>
            </a:extLst>
          </p:cNvPr>
          <p:cNvCxnSpPr/>
          <p:nvPr/>
        </p:nvCxnSpPr>
        <p:spPr>
          <a:xfrm>
            <a:off x="1784412" y="3755254"/>
            <a:ext cx="2352582" cy="6817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350E1-89F4-4D15-A755-79CECE08A6A1}"/>
              </a:ext>
            </a:extLst>
          </p:cNvPr>
          <p:cNvCxnSpPr>
            <a:cxnSpLocks/>
          </p:cNvCxnSpPr>
          <p:nvPr/>
        </p:nvCxnSpPr>
        <p:spPr>
          <a:xfrm>
            <a:off x="1997476" y="3102746"/>
            <a:ext cx="3213716" cy="13253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072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DB4B15-9CC5-4C76-B08B-639E7D27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" y="1630745"/>
            <a:ext cx="5311054" cy="5167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C17DA-FE08-4D3E-8186-F5007C94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53972"/>
            <a:ext cx="4687414" cy="30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47983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3: Apply Context Aware Binary Arithmetic</a:t>
            </a:r>
            <a:br>
              <a:rPr lang="en-US" sz="2400" b="1" dirty="0"/>
            </a:br>
            <a:r>
              <a:rPr lang="en-US" sz="2400" b="1" dirty="0"/>
              <a:t>                                   Coding to Estimate the Probabilities </a:t>
            </a:r>
            <a:br>
              <a:rPr lang="en-US" sz="2400" b="1" dirty="0"/>
            </a:br>
            <a:r>
              <a:rPr lang="en-US" sz="2400" b="1" dirty="0"/>
              <a:t>                                   of ‘0’ and ‘1’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678CB-EF79-49B6-91A6-D89C22C77724}"/>
              </a:ext>
            </a:extLst>
          </p:cNvPr>
          <p:cNvCxnSpPr>
            <a:cxnSpLocks/>
          </p:cNvCxnSpPr>
          <p:nvPr/>
        </p:nvCxnSpPr>
        <p:spPr>
          <a:xfrm flipH="1">
            <a:off x="2494627" y="1385627"/>
            <a:ext cx="8877" cy="373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02AC89-7BE4-4BA7-B44C-1DB01304815B}"/>
              </a:ext>
            </a:extLst>
          </p:cNvPr>
          <p:cNvSpPr txBox="1"/>
          <p:nvPr/>
        </p:nvSpPr>
        <p:spPr>
          <a:xfrm>
            <a:off x="4509856" y="2281559"/>
            <a:ext cx="428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Determine the ‘Context’ for Context-Aware.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FDD4B4-643F-4BD1-8C52-5C35EBA0F22B}"/>
              </a:ext>
            </a:extLst>
          </p:cNvPr>
          <p:cNvCxnSpPr/>
          <p:nvPr/>
        </p:nvCxnSpPr>
        <p:spPr>
          <a:xfrm flipH="1">
            <a:off x="3485488" y="2467992"/>
            <a:ext cx="9799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346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47983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3: Apply Context Aware Binary Arithmetic</a:t>
            </a:r>
            <a:br>
              <a:rPr lang="en-US" sz="2400" b="1" dirty="0"/>
            </a:br>
            <a:r>
              <a:rPr lang="en-US" sz="2400" b="1" dirty="0"/>
              <a:t>                                   Coding to Estimate the Probabilities </a:t>
            </a:r>
            <a:br>
              <a:rPr lang="en-US" sz="2400" b="1" dirty="0"/>
            </a:br>
            <a:r>
              <a:rPr lang="en-US" sz="2400" b="1" dirty="0"/>
              <a:t>                                   of ‘0’ and ‘1’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760B6-2426-400F-B779-64E7F02E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2875"/>
            <a:ext cx="4572000" cy="561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6EDFF5-6FE4-45F2-B319-42580E9C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36260"/>
            <a:ext cx="4571999" cy="43365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678CB-EF79-49B6-91A6-D89C22C77724}"/>
              </a:ext>
            </a:extLst>
          </p:cNvPr>
          <p:cNvCxnSpPr>
            <a:cxnSpLocks/>
          </p:cNvCxnSpPr>
          <p:nvPr/>
        </p:nvCxnSpPr>
        <p:spPr>
          <a:xfrm flipH="1">
            <a:off x="2139520" y="1803959"/>
            <a:ext cx="8877" cy="373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EB8C77-7B13-477A-B0B7-26DD28A027BB}"/>
              </a:ext>
            </a:extLst>
          </p:cNvPr>
          <p:cNvCxnSpPr>
            <a:cxnSpLocks/>
          </p:cNvCxnSpPr>
          <p:nvPr/>
        </p:nvCxnSpPr>
        <p:spPr>
          <a:xfrm flipV="1">
            <a:off x="1624614" y="2177372"/>
            <a:ext cx="3790765" cy="10185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7E2576-BB32-4207-AEEE-5A7EBC9EA2FC}"/>
              </a:ext>
            </a:extLst>
          </p:cNvPr>
          <p:cNvSpPr txBox="1"/>
          <p:nvPr/>
        </p:nvSpPr>
        <p:spPr>
          <a:xfrm>
            <a:off x="4385570" y="4714042"/>
            <a:ext cx="4551118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This is the set of probabilities for each symbol</a:t>
            </a:r>
          </a:p>
          <a:p>
            <a:r>
              <a:rPr lang="en-US" b="1" dirty="0"/>
              <a:t>Prior to the Context Aware Binary Arithmetic</a:t>
            </a:r>
          </a:p>
          <a:p>
            <a:r>
              <a:rPr lang="en-US" b="1" dirty="0"/>
              <a:t>Coding Algorithm.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6820C-83FA-492C-9A25-B0BAFC6D2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79" y="2036260"/>
            <a:ext cx="3314987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7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CD545-CE39-426E-B946-1BA70261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49" y="1757538"/>
            <a:ext cx="4748903" cy="4598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47983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3: Apply Context Aware Binary Arithmetic</a:t>
            </a:r>
            <a:br>
              <a:rPr lang="en-US" sz="2400" b="1" dirty="0"/>
            </a:br>
            <a:r>
              <a:rPr lang="en-US" sz="2400" b="1" dirty="0"/>
              <a:t>                                   Coding to Estimate the Probabilities </a:t>
            </a:r>
            <a:br>
              <a:rPr lang="en-US" sz="2400" b="1" dirty="0"/>
            </a:br>
            <a:r>
              <a:rPr lang="en-US" sz="2400" b="1" dirty="0"/>
              <a:t>                                   of ‘0’ and ‘1’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588C8C-1DE8-4D2C-977C-2DC88ED5033D}"/>
              </a:ext>
            </a:extLst>
          </p:cNvPr>
          <p:cNvCxnSpPr>
            <a:cxnSpLocks/>
          </p:cNvCxnSpPr>
          <p:nvPr/>
        </p:nvCxnSpPr>
        <p:spPr>
          <a:xfrm>
            <a:off x="1908703" y="1562471"/>
            <a:ext cx="0" cy="523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F032F92-F252-4B37-B046-8E0CCA81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49" y="1242875"/>
            <a:ext cx="5677929" cy="3195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C3D96C-7DCE-4304-A379-F6CFD9C15858}"/>
              </a:ext>
            </a:extLst>
          </p:cNvPr>
          <p:cNvSpPr txBox="1"/>
          <p:nvPr/>
        </p:nvSpPr>
        <p:spPr>
          <a:xfrm>
            <a:off x="4402933" y="4700672"/>
            <a:ext cx="455111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This is the set of probabilities for each symbol</a:t>
            </a:r>
          </a:p>
          <a:p>
            <a:r>
              <a:rPr lang="en-US" b="1" dirty="0"/>
              <a:t>Prior to the Context Aware Binary Arithmetic</a:t>
            </a:r>
          </a:p>
          <a:p>
            <a:r>
              <a:rPr lang="en-US" b="1" dirty="0"/>
              <a:t>Coding Algorithm.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D8154-D53A-4EEB-8BEC-117F1FA13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320" y="1998878"/>
            <a:ext cx="3375953" cy="2187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587DE6-AE30-4C72-8ECA-C2E21CAB31F3}"/>
              </a:ext>
            </a:extLst>
          </p:cNvPr>
          <p:cNvSpPr txBox="1"/>
          <p:nvPr/>
        </p:nvSpPr>
        <p:spPr>
          <a:xfrm>
            <a:off x="5498972" y="1814212"/>
            <a:ext cx="106423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 States</a:t>
            </a:r>
          </a:p>
        </p:txBody>
      </p:sp>
    </p:spTree>
    <p:extLst>
      <p:ext uri="{BB962C8B-B14F-4D97-AF65-F5344CB8AC3E}">
        <p14:creationId xmlns:p14="http://schemas.microsoft.com/office/powerpoint/2010/main" val="57271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5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1.a – Main Software Script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732B1E-F7A4-4506-BCBE-66EEDCC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1" y="761895"/>
            <a:ext cx="4530066" cy="4771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588894-BE72-41C0-8F63-3AD6C19BF4FB}"/>
              </a:ext>
            </a:extLst>
          </p:cNvPr>
          <p:cNvSpPr txBox="1"/>
          <p:nvPr/>
        </p:nvSpPr>
        <p:spPr>
          <a:xfrm>
            <a:off x="3626339" y="4360985"/>
            <a:ext cx="29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1.a – Task 1 Activity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378E72-4AA7-4930-AE42-EF51868525B4}"/>
              </a:ext>
            </a:extLst>
          </p:cNvPr>
          <p:cNvCxnSpPr/>
          <p:nvPr/>
        </p:nvCxnSpPr>
        <p:spPr>
          <a:xfrm flipH="1">
            <a:off x="1711569" y="4579815"/>
            <a:ext cx="19069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425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47983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3: Apply Context Aware Binary Arithmetic</a:t>
            </a:r>
            <a:br>
              <a:rPr lang="en-US" sz="2400" b="1" dirty="0"/>
            </a:br>
            <a:r>
              <a:rPr lang="en-US" sz="2400" b="1" dirty="0"/>
              <a:t>                                   Coding to Estimate the Probabilities </a:t>
            </a:r>
            <a:br>
              <a:rPr lang="en-US" sz="2400" b="1" dirty="0"/>
            </a:br>
            <a:r>
              <a:rPr lang="en-US" sz="2400" b="1" dirty="0"/>
              <a:t>                                   of ‘0’ and ‘1’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E2576-BB32-4207-AEEE-5A7EBC9EA2FC}"/>
              </a:ext>
            </a:extLst>
          </p:cNvPr>
          <p:cNvSpPr txBox="1"/>
          <p:nvPr/>
        </p:nvSpPr>
        <p:spPr>
          <a:xfrm>
            <a:off x="4572000" y="5456549"/>
            <a:ext cx="4551118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This is the set of probabilities for each symbol</a:t>
            </a:r>
          </a:p>
          <a:p>
            <a:r>
              <a:rPr lang="en-US" b="1" dirty="0"/>
              <a:t>after the Context Aware Binary Arithmetic</a:t>
            </a:r>
          </a:p>
          <a:p>
            <a:r>
              <a:rPr lang="en-US" b="1" dirty="0"/>
              <a:t>Coding Algorithm.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8154F9-6674-488C-9182-92EFB6B0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" y="1242875"/>
            <a:ext cx="4933900" cy="37108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DA05C8-8FEB-468A-8948-DA674EFD04E2}"/>
              </a:ext>
            </a:extLst>
          </p:cNvPr>
          <p:cNvCxnSpPr>
            <a:cxnSpLocks/>
          </p:cNvCxnSpPr>
          <p:nvPr/>
        </p:nvCxnSpPr>
        <p:spPr>
          <a:xfrm flipV="1">
            <a:off x="3994952" y="3231472"/>
            <a:ext cx="1358321" cy="8854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B4D7750-A366-4CB0-AB30-E489D179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937" y="3132248"/>
            <a:ext cx="3314987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27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DB4B15-9CC5-4C76-B08B-639E7D27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" y="1630745"/>
            <a:ext cx="5311054" cy="5167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C17DA-FE08-4D3E-8186-F5007C94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53972"/>
            <a:ext cx="4687414" cy="30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47983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3: Apply Context Aware Binary Arithmetic</a:t>
            </a:r>
            <a:br>
              <a:rPr lang="en-US" sz="2400" b="1" dirty="0"/>
            </a:br>
            <a:r>
              <a:rPr lang="en-US" sz="2400" b="1" dirty="0"/>
              <a:t>                                   Coding to Estimate the Probabilities </a:t>
            </a:r>
            <a:br>
              <a:rPr lang="en-US" sz="2400" b="1" dirty="0"/>
            </a:br>
            <a:r>
              <a:rPr lang="en-US" sz="2400" b="1" dirty="0"/>
              <a:t>                                   of ‘0’ and ‘1’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678CB-EF79-49B6-91A6-D89C22C77724}"/>
              </a:ext>
            </a:extLst>
          </p:cNvPr>
          <p:cNvCxnSpPr>
            <a:cxnSpLocks/>
          </p:cNvCxnSpPr>
          <p:nvPr/>
        </p:nvCxnSpPr>
        <p:spPr>
          <a:xfrm flipH="1">
            <a:off x="2494627" y="1385627"/>
            <a:ext cx="8877" cy="373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02AC89-7BE4-4BA7-B44C-1DB01304815B}"/>
              </a:ext>
            </a:extLst>
          </p:cNvPr>
          <p:cNvSpPr txBox="1"/>
          <p:nvPr/>
        </p:nvSpPr>
        <p:spPr>
          <a:xfrm>
            <a:off x="4509856" y="2281559"/>
            <a:ext cx="428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Determine the ‘Context’ for Context-Aware.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FDD4B4-643F-4BD1-8C52-5C35EBA0F22B}"/>
              </a:ext>
            </a:extLst>
          </p:cNvPr>
          <p:cNvCxnSpPr/>
          <p:nvPr/>
        </p:nvCxnSpPr>
        <p:spPr>
          <a:xfrm flipH="1">
            <a:off x="3485488" y="2467992"/>
            <a:ext cx="9799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BF219-E305-45CB-A4DE-1391F06DD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813" y="3052262"/>
            <a:ext cx="3314987" cy="232430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2D478-F92C-45FE-8358-99ABCB88BFC0}"/>
              </a:ext>
            </a:extLst>
          </p:cNvPr>
          <p:cNvCxnSpPr>
            <a:cxnSpLocks/>
          </p:cNvCxnSpPr>
          <p:nvPr/>
        </p:nvCxnSpPr>
        <p:spPr>
          <a:xfrm>
            <a:off x="1012054" y="2541023"/>
            <a:ext cx="4383148" cy="5839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D655A400-8F46-45A0-B962-A33D12234022}"/>
              </a:ext>
            </a:extLst>
          </p:cNvPr>
          <p:cNvSpPr/>
          <p:nvPr/>
        </p:nvSpPr>
        <p:spPr>
          <a:xfrm>
            <a:off x="4998128" y="3680698"/>
            <a:ext cx="381741" cy="1537679"/>
          </a:xfrm>
          <a:prstGeom prst="lef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51BE0-0DC7-452C-BB7B-F4A60610AD6E}"/>
              </a:ext>
            </a:extLst>
          </p:cNvPr>
          <p:cNvSpPr txBox="1"/>
          <p:nvPr/>
        </p:nvSpPr>
        <p:spPr>
          <a:xfrm>
            <a:off x="4044021" y="4262913"/>
            <a:ext cx="92262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 States</a:t>
            </a:r>
          </a:p>
        </p:txBody>
      </p:sp>
    </p:spTree>
    <p:extLst>
      <p:ext uri="{BB962C8B-B14F-4D97-AF65-F5344CB8AC3E}">
        <p14:creationId xmlns:p14="http://schemas.microsoft.com/office/powerpoint/2010/main" val="2023778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0DFF7-3AA6-4BE3-B2D7-EE138A82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59040"/>
            <a:ext cx="5220070" cy="5028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C17DA-FE08-4D3E-8186-F5007C94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53972"/>
            <a:ext cx="4687414" cy="30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47983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3: Apply Context Aware Binary Arithmetic</a:t>
            </a:r>
            <a:br>
              <a:rPr lang="en-US" sz="2400" b="1" dirty="0"/>
            </a:br>
            <a:r>
              <a:rPr lang="en-US" sz="2400" b="1" dirty="0"/>
              <a:t>                                   Coding to Estimate the Probabilities </a:t>
            </a:r>
            <a:br>
              <a:rPr lang="en-US" sz="2400" b="1" dirty="0"/>
            </a:br>
            <a:r>
              <a:rPr lang="en-US" sz="2400" b="1" dirty="0"/>
              <a:t>                                   of ‘0’ and ‘1’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678CB-EF79-49B6-91A6-D89C22C77724}"/>
              </a:ext>
            </a:extLst>
          </p:cNvPr>
          <p:cNvCxnSpPr>
            <a:cxnSpLocks/>
          </p:cNvCxnSpPr>
          <p:nvPr/>
        </p:nvCxnSpPr>
        <p:spPr>
          <a:xfrm flipH="1">
            <a:off x="2494627" y="1385627"/>
            <a:ext cx="8877" cy="373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C22B2D-D6F8-44C8-B524-FB569BFE1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157" y="2808926"/>
            <a:ext cx="4900085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30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0354FC-1AED-4C51-A7C8-87F6D636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71791"/>
            <a:ext cx="5060272" cy="4658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C17DA-FE08-4D3E-8186-F5007C94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095"/>
            <a:ext cx="4687414" cy="30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2"/>
            <a:ext cx="9144000" cy="6242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4: Generate Bit 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678CB-EF79-49B6-91A6-D89C22C77724}"/>
              </a:ext>
            </a:extLst>
          </p:cNvPr>
          <p:cNvCxnSpPr>
            <a:cxnSpLocks/>
          </p:cNvCxnSpPr>
          <p:nvPr/>
        </p:nvCxnSpPr>
        <p:spPr>
          <a:xfrm flipH="1">
            <a:off x="2521260" y="939281"/>
            <a:ext cx="8877" cy="373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89BA9D-B2EC-486A-8D41-D1778918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451"/>
            <a:ext cx="5814564" cy="7315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C42ADE-0275-4996-A11C-59B25A9A244A}"/>
              </a:ext>
            </a:extLst>
          </p:cNvPr>
          <p:cNvCxnSpPr>
            <a:cxnSpLocks/>
          </p:cNvCxnSpPr>
          <p:nvPr/>
        </p:nvCxnSpPr>
        <p:spPr>
          <a:xfrm flipH="1">
            <a:off x="2283043" y="1921327"/>
            <a:ext cx="8877" cy="373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913DC82-8C5D-4957-9D61-BA7F0A0EC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560" y="2938509"/>
            <a:ext cx="3342285" cy="18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82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C17DA-FE08-4D3E-8186-F5007C94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95"/>
            <a:ext cx="4687414" cy="30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2"/>
            <a:ext cx="9144000" cy="6242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4: Generate Bit 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678CB-EF79-49B6-91A6-D89C22C77724}"/>
              </a:ext>
            </a:extLst>
          </p:cNvPr>
          <p:cNvCxnSpPr>
            <a:cxnSpLocks/>
          </p:cNvCxnSpPr>
          <p:nvPr/>
        </p:nvCxnSpPr>
        <p:spPr>
          <a:xfrm flipH="1">
            <a:off x="2521260" y="939281"/>
            <a:ext cx="8877" cy="373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89BA9D-B2EC-486A-8D41-D1778918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6451"/>
            <a:ext cx="5814564" cy="731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815712-8A26-4C61-A517-D1F08B6F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611" y="3429000"/>
            <a:ext cx="6457906" cy="1071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5D7D54-A220-4874-B80D-FCA77FD467D6}"/>
              </a:ext>
            </a:extLst>
          </p:cNvPr>
          <p:cNvSpPr txBox="1"/>
          <p:nvPr/>
        </p:nvSpPr>
        <p:spPr>
          <a:xfrm>
            <a:off x="5626506" y="2575130"/>
            <a:ext cx="199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Bit Stream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F286D-8734-44A4-8A9B-6D129D190B7C}"/>
              </a:ext>
            </a:extLst>
          </p:cNvPr>
          <p:cNvSpPr txBox="1"/>
          <p:nvPr/>
        </p:nvSpPr>
        <p:spPr>
          <a:xfrm>
            <a:off x="1404157" y="2647937"/>
            <a:ext cx="31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Arithmetic Encoded Bit Stream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01853A-2519-4B6A-B035-5C2BBC20103A}"/>
              </a:ext>
            </a:extLst>
          </p:cNvPr>
          <p:cNvSpPr txBox="1"/>
          <p:nvPr/>
        </p:nvSpPr>
        <p:spPr>
          <a:xfrm>
            <a:off x="3126612" y="4873307"/>
            <a:ext cx="178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Arithmetic 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7AB9A3-44B2-4D06-AA71-F13EABE40FFB}"/>
              </a:ext>
            </a:extLst>
          </p:cNvPr>
          <p:cNvCxnSpPr/>
          <p:nvPr/>
        </p:nvCxnSpPr>
        <p:spPr>
          <a:xfrm flipV="1">
            <a:off x="4128117" y="4338235"/>
            <a:ext cx="674702" cy="47970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60783F-38E4-4CA4-A9FC-30A71AD09B61}"/>
              </a:ext>
            </a:extLst>
          </p:cNvPr>
          <p:cNvCxnSpPr>
            <a:cxnSpLocks/>
          </p:cNvCxnSpPr>
          <p:nvPr/>
        </p:nvCxnSpPr>
        <p:spPr>
          <a:xfrm>
            <a:off x="3861786" y="2983281"/>
            <a:ext cx="941033" cy="7910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D81BDB-6232-4E1B-B2DF-D0402556C9A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258757" y="2944462"/>
            <a:ext cx="364496" cy="9690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96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2"/>
            <a:ext cx="9144000" cy="535424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4: Generate Bit 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33FAF-2544-4ACE-8D33-DAFB4E3C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711"/>
            <a:ext cx="4492101" cy="5335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A3EAB6-27ED-4F0B-8FEC-902254DB25BC}"/>
              </a:ext>
            </a:extLst>
          </p:cNvPr>
          <p:cNvSpPr txBox="1"/>
          <p:nvPr/>
        </p:nvSpPr>
        <p:spPr>
          <a:xfrm>
            <a:off x="3958983" y="4474345"/>
            <a:ext cx="4144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imBitStreams</a:t>
            </a:r>
            <a:r>
              <a:rPr lang="en-US" dirty="0"/>
              <a:t> = ‘Original Bit Streams’</a:t>
            </a:r>
          </a:p>
          <a:p>
            <a:r>
              <a:rPr lang="en-US" dirty="0" err="1"/>
              <a:t>arCode</a:t>
            </a:r>
            <a:r>
              <a:rPr lang="en-US" dirty="0"/>
              <a:t> = ‘Arithmetic Encoded Bit Streams’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F145B1-D531-449E-9483-ADBB750DDE0C}"/>
              </a:ext>
            </a:extLst>
          </p:cNvPr>
          <p:cNvCxnSpPr/>
          <p:nvPr/>
        </p:nvCxnSpPr>
        <p:spPr>
          <a:xfrm>
            <a:off x="3595456" y="4554245"/>
            <a:ext cx="435006" cy="11540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3248CF-935F-49F7-A267-4580FAD2AE63}"/>
              </a:ext>
            </a:extLst>
          </p:cNvPr>
          <p:cNvCxnSpPr>
            <a:cxnSpLocks/>
          </p:cNvCxnSpPr>
          <p:nvPr/>
        </p:nvCxnSpPr>
        <p:spPr>
          <a:xfrm>
            <a:off x="1761989" y="4554245"/>
            <a:ext cx="2196994" cy="38173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A1C1EF-C6DA-4528-A02A-50A711B61F2E}"/>
              </a:ext>
            </a:extLst>
          </p:cNvPr>
          <p:cNvSpPr txBox="1"/>
          <p:nvPr/>
        </p:nvSpPr>
        <p:spPr>
          <a:xfrm>
            <a:off x="5022078" y="3302510"/>
            <a:ext cx="359194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Encoding 50 Symbols per Codeword</a:t>
            </a:r>
          </a:p>
        </p:txBody>
      </p:sp>
    </p:spTree>
    <p:extLst>
      <p:ext uri="{BB962C8B-B14F-4D97-AF65-F5344CB8AC3E}">
        <p14:creationId xmlns:p14="http://schemas.microsoft.com/office/powerpoint/2010/main" val="501847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2"/>
            <a:ext cx="9144000" cy="535424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4: Generate Bit Stream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ACB7A-488D-42F3-9624-1D9536C6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04" y="1597981"/>
            <a:ext cx="5553982" cy="3162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8CC8B5-BCB9-43FD-BEE2-6897005B0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23" y="1597981"/>
            <a:ext cx="1931893" cy="3162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91A379-F78C-4364-9A84-59E622C5D4F0}"/>
              </a:ext>
            </a:extLst>
          </p:cNvPr>
          <p:cNvSpPr txBox="1"/>
          <p:nvPr/>
        </p:nvSpPr>
        <p:spPr>
          <a:xfrm>
            <a:off x="2586494" y="929482"/>
            <a:ext cx="423327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Original Bit Stream vs. Encoded Bit Stream</a:t>
            </a:r>
          </a:p>
        </p:txBody>
      </p:sp>
    </p:spTree>
    <p:extLst>
      <p:ext uri="{BB962C8B-B14F-4D97-AF65-F5344CB8AC3E}">
        <p14:creationId xmlns:p14="http://schemas.microsoft.com/office/powerpoint/2010/main" val="2327427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2"/>
            <a:ext cx="9144000" cy="782564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5: Calculate the Average Bitrate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79172-4DF2-4ED0-8953-5ACC39A0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456"/>
            <a:ext cx="5694717" cy="395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8649C-C1C1-43E4-B711-0191253875EC}"/>
              </a:ext>
            </a:extLst>
          </p:cNvPr>
          <p:cNvSpPr txBox="1"/>
          <p:nvPr/>
        </p:nvSpPr>
        <p:spPr>
          <a:xfrm>
            <a:off x="4678075" y="2530288"/>
            <a:ext cx="2720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Bitrate</a:t>
            </a:r>
          </a:p>
          <a:p>
            <a:r>
              <a:rPr lang="en-US" dirty="0"/>
              <a:t>Arithmetic Encoded Bitrate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2FA56F-A0A3-443E-AF2B-7F8C7207D079}"/>
              </a:ext>
            </a:extLst>
          </p:cNvPr>
          <p:cNvCxnSpPr>
            <a:cxnSpLocks/>
          </p:cNvCxnSpPr>
          <p:nvPr/>
        </p:nvCxnSpPr>
        <p:spPr>
          <a:xfrm>
            <a:off x="2796466" y="2747793"/>
            <a:ext cx="188160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A33D45-21A1-41D7-92E6-8BC6A65D8538}"/>
              </a:ext>
            </a:extLst>
          </p:cNvPr>
          <p:cNvCxnSpPr>
            <a:cxnSpLocks/>
          </p:cNvCxnSpPr>
          <p:nvPr/>
        </p:nvCxnSpPr>
        <p:spPr>
          <a:xfrm>
            <a:off x="2991775" y="2956415"/>
            <a:ext cx="16863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B2EAEB-F9C4-453F-AB36-8F1871D09C6F}"/>
              </a:ext>
            </a:extLst>
          </p:cNvPr>
          <p:cNvCxnSpPr>
            <a:cxnSpLocks/>
          </p:cNvCxnSpPr>
          <p:nvPr/>
        </p:nvCxnSpPr>
        <p:spPr>
          <a:xfrm>
            <a:off x="2690391" y="3429000"/>
            <a:ext cx="19876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2D33B9-64CB-401E-AFB1-B260996D26B2}"/>
              </a:ext>
            </a:extLst>
          </p:cNvPr>
          <p:cNvSpPr txBox="1"/>
          <p:nvPr/>
        </p:nvSpPr>
        <p:spPr>
          <a:xfrm>
            <a:off x="4698420" y="3267225"/>
            <a:ext cx="219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the Entropy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3D23E3-073C-405E-864A-C99A0AA2139C}"/>
              </a:ext>
            </a:extLst>
          </p:cNvPr>
          <p:cNvSpPr txBox="1"/>
          <p:nvPr/>
        </p:nvSpPr>
        <p:spPr>
          <a:xfrm>
            <a:off x="5455389" y="3904292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Print the Results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5055854-E78B-4BB9-90E7-AF34211EEDFE}"/>
              </a:ext>
            </a:extLst>
          </p:cNvPr>
          <p:cNvSpPr/>
          <p:nvPr/>
        </p:nvSpPr>
        <p:spPr>
          <a:xfrm>
            <a:off x="4838330" y="3716792"/>
            <a:ext cx="541538" cy="744332"/>
          </a:xfrm>
          <a:prstGeom prst="rightBrac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97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2"/>
            <a:ext cx="9144000" cy="782564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5: Calculate the Average Bitrate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14943-FC91-4812-A816-E139DA7F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7" y="1075081"/>
            <a:ext cx="6035563" cy="1813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75E5F-DC89-4D37-888B-2DEDC3F4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901" y="3192759"/>
            <a:ext cx="4408197" cy="7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40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2"/>
            <a:ext cx="9144000" cy="782564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2 – Task 5: Calculate the Average Bitrate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79172-4DF2-4ED0-8953-5ACC39A0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456"/>
            <a:ext cx="4799245" cy="3330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DD5EA0-07EB-4BAD-AF0D-A122BCE4089C}"/>
              </a:ext>
            </a:extLst>
          </p:cNvPr>
          <p:cNvSpPr txBox="1"/>
          <p:nvPr/>
        </p:nvSpPr>
        <p:spPr>
          <a:xfrm>
            <a:off x="2882569" y="1271464"/>
            <a:ext cx="4686026" cy="147732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Operating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 Symbols: 262114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Unique Symbols/Codewords: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Expected Code Length: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50 Symbols coded for each Arithmetic Code.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6FC04-FA9F-47F6-90D2-3EF7EBCB8B3D}"/>
              </a:ext>
            </a:extLst>
          </p:cNvPr>
          <p:cNvSpPr txBox="1"/>
          <p:nvPr/>
        </p:nvSpPr>
        <p:spPr>
          <a:xfrm>
            <a:off x="2036277" y="4485014"/>
            <a:ext cx="5094023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a binarized image: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original per pixel bitrate is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arithmetic encoded per pixel bitrate is 0.198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entropy is 0.693. </a:t>
            </a:r>
          </a:p>
        </p:txBody>
      </p:sp>
    </p:spTree>
    <p:extLst>
      <p:ext uri="{BB962C8B-B14F-4D97-AF65-F5344CB8AC3E}">
        <p14:creationId xmlns:p14="http://schemas.microsoft.com/office/powerpoint/2010/main" val="79572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3D84E-1E69-4FA9-AD69-9C151EFC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4" y="510637"/>
            <a:ext cx="5944115" cy="6210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5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Problem 1.a – Main Software Script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83287-106E-4B0B-8023-1159F0F3FD20}"/>
              </a:ext>
            </a:extLst>
          </p:cNvPr>
          <p:cNvSpPr txBox="1"/>
          <p:nvPr/>
        </p:nvSpPr>
        <p:spPr>
          <a:xfrm>
            <a:off x="6195632" y="596698"/>
            <a:ext cx="292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1.a - Task 1 Activity</a:t>
            </a:r>
          </a:p>
          <a:p>
            <a:r>
              <a:rPr lang="en-US" b="1" dirty="0"/>
              <a:t>Also, Problem 1.b Function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E777F2-86DB-44B6-94D0-3C350E004FCD}"/>
              </a:ext>
            </a:extLst>
          </p:cNvPr>
          <p:cNvCxnSpPr/>
          <p:nvPr/>
        </p:nvCxnSpPr>
        <p:spPr>
          <a:xfrm flipH="1">
            <a:off x="4209838" y="815528"/>
            <a:ext cx="19069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3FEFF9-1F73-4918-9027-437AB7D36923}"/>
              </a:ext>
            </a:extLst>
          </p:cNvPr>
          <p:cNvSpPr txBox="1"/>
          <p:nvPr/>
        </p:nvSpPr>
        <p:spPr>
          <a:xfrm>
            <a:off x="6112980" y="2661479"/>
            <a:ext cx="29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1.a – Task 2 Activity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FD69AE-570E-4DDD-8A52-3F0604BAA6A7}"/>
              </a:ext>
            </a:extLst>
          </p:cNvPr>
          <p:cNvCxnSpPr>
            <a:cxnSpLocks/>
          </p:cNvCxnSpPr>
          <p:nvPr/>
        </p:nvCxnSpPr>
        <p:spPr>
          <a:xfrm flipH="1">
            <a:off x="3258105" y="4203087"/>
            <a:ext cx="27354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3CA5FC-2E54-47A2-9F97-7AAD2A90DCE2}"/>
              </a:ext>
            </a:extLst>
          </p:cNvPr>
          <p:cNvSpPr txBox="1"/>
          <p:nvPr/>
        </p:nvSpPr>
        <p:spPr>
          <a:xfrm>
            <a:off x="6272255" y="1381002"/>
            <a:ext cx="2851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 Function ‘</a:t>
            </a:r>
            <a:r>
              <a:rPr lang="en-US" b="1" dirty="0" err="1"/>
              <a:t>imQuant</a:t>
            </a:r>
            <a:r>
              <a:rPr lang="en-US" b="1" dirty="0"/>
              <a:t>’.</a:t>
            </a:r>
          </a:p>
          <a:p>
            <a:r>
              <a:rPr lang="en-US" b="1" dirty="0"/>
              <a:t>Used for Problem 1.b.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D950C8-E625-4A11-AC3F-76CDFEAAD128}"/>
              </a:ext>
            </a:extLst>
          </p:cNvPr>
          <p:cNvCxnSpPr>
            <a:cxnSpLocks/>
          </p:cNvCxnSpPr>
          <p:nvPr/>
        </p:nvCxnSpPr>
        <p:spPr>
          <a:xfrm flipH="1">
            <a:off x="5163316" y="1704167"/>
            <a:ext cx="103231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2D2BFD-0358-4247-B7FF-C6D3B63B8E60}"/>
              </a:ext>
            </a:extLst>
          </p:cNvPr>
          <p:cNvSpPr txBox="1"/>
          <p:nvPr/>
        </p:nvSpPr>
        <p:spPr>
          <a:xfrm>
            <a:off x="5810205" y="3198014"/>
            <a:ext cx="331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 Function ‘</a:t>
            </a:r>
            <a:r>
              <a:rPr lang="en-US" b="1" dirty="0" err="1"/>
              <a:t>genCodeBook</a:t>
            </a:r>
            <a:r>
              <a:rPr lang="en-US" b="1" dirty="0"/>
              <a:t>’.</a:t>
            </a:r>
          </a:p>
          <a:p>
            <a:r>
              <a:rPr lang="en-US" b="1" dirty="0"/>
              <a:t>Used for Generate Binary Codes.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C945C4-01F8-483E-8E86-93C317ED99C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35984" y="3521180"/>
            <a:ext cx="87422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D0DF01-CAF8-4504-957D-B636360A5FFC}"/>
              </a:ext>
            </a:extLst>
          </p:cNvPr>
          <p:cNvSpPr txBox="1"/>
          <p:nvPr/>
        </p:nvSpPr>
        <p:spPr>
          <a:xfrm>
            <a:off x="6022315" y="3853191"/>
            <a:ext cx="310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Calculates Expected Codeword</a:t>
            </a:r>
          </a:p>
          <a:p>
            <a:r>
              <a:rPr lang="en-US" b="1" dirty="0"/>
              <a:t>Length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305BB6-A402-40D1-B6D2-E3ADF5B971A8}"/>
              </a:ext>
            </a:extLst>
          </p:cNvPr>
          <p:cNvCxnSpPr>
            <a:cxnSpLocks/>
          </p:cNvCxnSpPr>
          <p:nvPr/>
        </p:nvCxnSpPr>
        <p:spPr>
          <a:xfrm flipH="1">
            <a:off x="4405063" y="2850568"/>
            <a:ext cx="1711730" cy="4862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CA92C87-E1B2-487A-BBD1-4802F9E4B90B}"/>
              </a:ext>
            </a:extLst>
          </p:cNvPr>
          <p:cNvSpPr txBox="1"/>
          <p:nvPr/>
        </p:nvSpPr>
        <p:spPr>
          <a:xfrm>
            <a:off x="6190849" y="4778089"/>
            <a:ext cx="29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1.a – Task 3 Activity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8D0C2E-2CCE-4C24-B3E4-73573D9A7B6E}"/>
              </a:ext>
            </a:extLst>
          </p:cNvPr>
          <p:cNvCxnSpPr>
            <a:cxnSpLocks/>
          </p:cNvCxnSpPr>
          <p:nvPr/>
        </p:nvCxnSpPr>
        <p:spPr>
          <a:xfrm flipH="1">
            <a:off x="2636668" y="4996919"/>
            <a:ext cx="35463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F6EAAB9C-047B-4618-9324-BF42D9487662}"/>
              </a:ext>
            </a:extLst>
          </p:cNvPr>
          <p:cNvSpPr/>
          <p:nvPr/>
        </p:nvSpPr>
        <p:spPr>
          <a:xfrm>
            <a:off x="5182664" y="5388014"/>
            <a:ext cx="905725" cy="1156654"/>
          </a:xfrm>
          <a:prstGeom prst="rightBrace">
            <a:avLst>
              <a:gd name="adj1" fmla="val 8333"/>
              <a:gd name="adj2" fmla="val 83771"/>
            </a:avLst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ABD36-669A-4080-9F4C-DEC00F0503D4}"/>
              </a:ext>
            </a:extLst>
          </p:cNvPr>
          <p:cNvSpPr txBox="1"/>
          <p:nvPr/>
        </p:nvSpPr>
        <p:spPr>
          <a:xfrm>
            <a:off x="6202579" y="6217367"/>
            <a:ext cx="29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1.a – Task 3 Activity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008A08-D497-4994-873A-783CBD8D3489}"/>
              </a:ext>
            </a:extLst>
          </p:cNvPr>
          <p:cNvSpPr txBox="1"/>
          <p:nvPr/>
        </p:nvSpPr>
        <p:spPr>
          <a:xfrm>
            <a:off x="6211277" y="5151321"/>
            <a:ext cx="297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 Function ‘raster’.</a:t>
            </a:r>
          </a:p>
          <a:p>
            <a:r>
              <a:rPr lang="en-US" b="1" dirty="0"/>
              <a:t>Used to create a Pixel Stream</a:t>
            </a:r>
          </a:p>
          <a:p>
            <a:r>
              <a:rPr lang="en-US" b="1" dirty="0"/>
              <a:t>in Zig-Zag Pattern.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43F1D5-0B09-4E2E-9AEE-61F038793E85}"/>
              </a:ext>
            </a:extLst>
          </p:cNvPr>
          <p:cNvCxnSpPr>
            <a:cxnSpLocks/>
          </p:cNvCxnSpPr>
          <p:nvPr/>
        </p:nvCxnSpPr>
        <p:spPr>
          <a:xfrm flipH="1" flipV="1">
            <a:off x="3340476" y="5091618"/>
            <a:ext cx="2862985" cy="2550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060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Homework 2 – Summary &amp; Conclusion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0D8DC-4CD9-438A-ACF7-3E4FC39280D9}"/>
              </a:ext>
            </a:extLst>
          </p:cNvPr>
          <p:cNvSpPr txBox="1"/>
          <p:nvPr/>
        </p:nvSpPr>
        <p:spPr>
          <a:xfrm>
            <a:off x="59622" y="864578"/>
            <a:ext cx="8339847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Work Performed: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Evaluated the change in image quality and per pixel bitrate vs quantization level.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Assessed the performance changes of step 1, which is shown below.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E47DAF0-DF53-4872-AB7D-ADD0E3CA8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535961"/>
              </p:ext>
            </p:extLst>
          </p:nvPr>
        </p:nvGraphicFramePr>
        <p:xfrm>
          <a:off x="571945" y="2127104"/>
          <a:ext cx="7315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8834716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621136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76417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392030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618889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30236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02058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3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 Pixel Bitrate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4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PSNR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68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206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52EBE60-E7A2-4C46-89E7-4E11D9918C2A}"/>
              </a:ext>
            </a:extLst>
          </p:cNvPr>
          <p:cNvSpPr txBox="1"/>
          <p:nvPr/>
        </p:nvSpPr>
        <p:spPr>
          <a:xfrm>
            <a:off x="59622" y="3949660"/>
            <a:ext cx="8916608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Conclusion: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Quantization effectively decreases the Per Pixel Bitrate without sacrificing much quality.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Entire bitstreams can be encoded in relatively short decimal streams using arithmetic </a:t>
            </a:r>
          </a:p>
          <a:p>
            <a:r>
              <a:rPr lang="en-US" b="1" dirty="0"/>
              <a:t>       coding.</a:t>
            </a:r>
          </a:p>
        </p:txBody>
      </p:sp>
    </p:spTree>
    <p:extLst>
      <p:ext uri="{BB962C8B-B14F-4D97-AF65-F5344CB8AC3E}">
        <p14:creationId xmlns:p14="http://schemas.microsoft.com/office/powerpoint/2010/main" val="271644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30CE1-A5A5-421C-81BD-67D6214D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" y="4705166"/>
            <a:ext cx="4585317" cy="20862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3C4B46-8A7D-48E4-8E1E-433A5448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7" y="503017"/>
            <a:ext cx="4759974" cy="42021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42C3216-4586-436D-A211-8C8048E32630}"/>
              </a:ext>
            </a:extLst>
          </p:cNvPr>
          <p:cNvSpPr/>
          <p:nvPr/>
        </p:nvSpPr>
        <p:spPr>
          <a:xfrm>
            <a:off x="4716477" y="503017"/>
            <a:ext cx="409448" cy="6231191"/>
          </a:xfrm>
          <a:prstGeom prst="rightBrace">
            <a:avLst>
              <a:gd name="adj1" fmla="val 8333"/>
              <a:gd name="adj2" fmla="val 50245"/>
            </a:avLst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6D9EDD-1990-4001-AE2D-A93F5B607D3C}"/>
              </a:ext>
            </a:extLst>
          </p:cNvPr>
          <p:cNvSpPr txBox="1"/>
          <p:nvPr/>
        </p:nvSpPr>
        <p:spPr>
          <a:xfrm>
            <a:off x="5172745" y="3308435"/>
            <a:ext cx="366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1.a – Includes Task 4 &amp; 5</a:t>
            </a:r>
          </a:p>
          <a:p>
            <a:r>
              <a:rPr lang="en-US" b="1" dirty="0"/>
              <a:t>Activities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C88D9D0-2AC6-44E9-98E6-3C82F393181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570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2400" b="1" dirty="0"/>
              <a:t>Problem 1.a – Main Software Script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63E4C-48E5-4A00-BD22-ACD1FB45DED0}"/>
              </a:ext>
            </a:extLst>
          </p:cNvPr>
          <p:cNvSpPr txBox="1"/>
          <p:nvPr/>
        </p:nvSpPr>
        <p:spPr>
          <a:xfrm>
            <a:off x="5417449" y="4624137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1.a – Tasks 4 &amp; 5 Activities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3D2F49-4A9A-4453-AE22-F958517D54AB}"/>
              </a:ext>
            </a:extLst>
          </p:cNvPr>
          <p:cNvCxnSpPr>
            <a:cxnSpLocks/>
          </p:cNvCxnSpPr>
          <p:nvPr/>
        </p:nvCxnSpPr>
        <p:spPr>
          <a:xfrm flipH="1">
            <a:off x="4154750" y="4808803"/>
            <a:ext cx="12626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F9E91E9-E593-466B-9C72-CB3FB7F0237F}"/>
              </a:ext>
            </a:extLst>
          </p:cNvPr>
          <p:cNvSpPr txBox="1"/>
          <p:nvPr/>
        </p:nvSpPr>
        <p:spPr>
          <a:xfrm>
            <a:off x="5417449" y="5097106"/>
            <a:ext cx="2696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 Function ‘</a:t>
            </a:r>
            <a:r>
              <a:rPr lang="en-US" b="1" dirty="0" err="1"/>
              <a:t>arCalc</a:t>
            </a:r>
            <a:r>
              <a:rPr lang="en-US" b="1" dirty="0"/>
              <a:t>’.</a:t>
            </a:r>
          </a:p>
          <a:p>
            <a:r>
              <a:rPr lang="en-US" b="1" dirty="0"/>
              <a:t>Encodes Bitstreams using</a:t>
            </a:r>
          </a:p>
          <a:p>
            <a:r>
              <a:rPr lang="en-US" b="1" dirty="0"/>
              <a:t>Arithmetic Coding.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CDADFA-945B-45C5-AF7C-6D139DBE7E49}"/>
              </a:ext>
            </a:extLst>
          </p:cNvPr>
          <p:cNvCxnSpPr>
            <a:cxnSpLocks/>
          </p:cNvCxnSpPr>
          <p:nvPr/>
        </p:nvCxnSpPr>
        <p:spPr>
          <a:xfrm flipH="1" flipV="1">
            <a:off x="2698812" y="4876918"/>
            <a:ext cx="2715360" cy="6818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993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8480B-F475-41E3-B8BA-21AB2BB86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2" y="782903"/>
            <a:ext cx="5815741" cy="4191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Problem 1.a – Main Software Script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Homework 2</a:t>
            </a: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9C6438B-A2DB-4313-A8B1-FDE544E3C834}"/>
              </a:ext>
            </a:extLst>
          </p:cNvPr>
          <p:cNvSpPr/>
          <p:nvPr/>
        </p:nvSpPr>
        <p:spPr>
          <a:xfrm>
            <a:off x="5823755" y="782904"/>
            <a:ext cx="440665" cy="2007732"/>
          </a:xfrm>
          <a:prstGeom prst="rightBrac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F9FC2-921F-488C-90DC-674CC4126D00}"/>
              </a:ext>
            </a:extLst>
          </p:cNvPr>
          <p:cNvSpPr txBox="1"/>
          <p:nvPr/>
        </p:nvSpPr>
        <p:spPr>
          <a:xfrm>
            <a:off x="6224033" y="1458274"/>
            <a:ext cx="29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1.a – Task 6 Activity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01BCE4-4987-4310-AAFA-7757070AC5B8}"/>
              </a:ext>
            </a:extLst>
          </p:cNvPr>
          <p:cNvSpPr txBox="1"/>
          <p:nvPr/>
        </p:nvSpPr>
        <p:spPr>
          <a:xfrm>
            <a:off x="6792814" y="3971176"/>
            <a:ext cx="178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Print the Bitrate.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E18BBB2-6B6F-437B-8FC6-35C7458DD098}"/>
              </a:ext>
            </a:extLst>
          </p:cNvPr>
          <p:cNvSpPr/>
          <p:nvPr/>
        </p:nvSpPr>
        <p:spPr>
          <a:xfrm>
            <a:off x="5929361" y="3478648"/>
            <a:ext cx="905725" cy="1354388"/>
          </a:xfrm>
          <a:prstGeom prst="rightBrace">
            <a:avLst>
              <a:gd name="adj1" fmla="val 8333"/>
              <a:gd name="adj2" fmla="val 50308"/>
            </a:avLst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8407"/>
      </p:ext>
    </p:extLst>
  </p:cSld>
  <p:clrMapOvr>
    <a:masterClrMapping/>
  </p:clrMapOvr>
</p:sld>
</file>

<file path=ppt/theme/theme1.xml><?xml version="1.0" encoding="utf-8"?>
<a:theme xmlns:a="http://schemas.openxmlformats.org/drawingml/2006/main" name="UMKC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MKCTheme" id="{9B642C76-F6A3-44C6-BC3A-5AD706DC6656}" vid="{FBFDC74E-E553-49AD-A9BF-D597CD6D7A1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>
          <a:tailEnd type="none"/>
        </a:ln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UMKCTheme</Template>
  <TotalTime>7546</TotalTime>
  <Words>2881</Words>
  <Application>Microsoft Office PowerPoint</Application>
  <PresentationFormat>On-screen Show (4:3)</PresentationFormat>
  <Paragraphs>508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Helvetica</vt:lpstr>
      <vt:lpstr>Times New Roman</vt:lpstr>
      <vt:lpstr>UMKCTheme</vt:lpstr>
      <vt:lpstr>Custom Design</vt:lpstr>
      <vt:lpstr>ECE5578 Multimedia Communication: Homework 2 Spring 2020</vt:lpstr>
      <vt:lpstr>Homework 2: Problem 1 – Introduction</vt:lpstr>
      <vt:lpstr>Homework 2: Problem 1 – Support Work</vt:lpstr>
      <vt:lpstr>Homework 2: Problem 1.a</vt:lpstr>
      <vt:lpstr>Homework 2: Problem 1.a</vt:lpstr>
      <vt:lpstr>Problem 1.a – Main Software Script</vt:lpstr>
      <vt:lpstr>Problem 1.a – Main Software Script</vt:lpstr>
      <vt:lpstr>PowerPoint Presentation</vt:lpstr>
      <vt:lpstr>Problem 1.a – Main Software Script</vt:lpstr>
      <vt:lpstr>Problem 1.a – Custom Matlab Functions</vt:lpstr>
      <vt:lpstr>Problem 1.a – Task 1: Calculate Error Image using a                                       Quantizer (q=1)</vt:lpstr>
      <vt:lpstr>Problem 1.a – Task 2: Design an Exponential Golomb Code</vt:lpstr>
      <vt:lpstr>Problem 1.a – Task 2: Design an Exponential Golomb Code</vt:lpstr>
      <vt:lpstr>Problem 1.a – Task 2: Design an Exponential Golomb Code</vt:lpstr>
      <vt:lpstr>Problem 1.a – Task 2: Design an Exponential Golomb Code</vt:lpstr>
      <vt:lpstr>Problem 1.a – Task 2: Design an Exponential Golomb Code</vt:lpstr>
      <vt:lpstr>Problem 1.a – Task 3: Binarize the Residual Image </vt:lpstr>
      <vt:lpstr>Problem 1.a – Task 3: Binarize the Residual Image </vt:lpstr>
      <vt:lpstr>Problem 1.a – Task 3: Binarize the Residual Image </vt:lpstr>
      <vt:lpstr>Problem 1.a – Task 4: Apply Context Adaptive Binary Arithmetic Coding                                       to Estimate the Probabilities of ‘0’ and ‘1’ </vt:lpstr>
      <vt:lpstr>Problem 1.a – Task 4: Apply Context Adaptive Binary Arithmetic Coding                                       to Estimate the Probabilities of ‘0’ and ‘1’ </vt:lpstr>
      <vt:lpstr>Problem 1.a – Task 5: Generate a Bitstream</vt:lpstr>
      <vt:lpstr>Problem 1.a – Task 5: Generate a Bitstream</vt:lpstr>
      <vt:lpstr>Problem 1.a – Task 5: Generate a Bitstream</vt:lpstr>
      <vt:lpstr>Problem 1.a – Task 5: Generate a Bitstream</vt:lpstr>
      <vt:lpstr>Problem 1.a – Task 5: Generate a Bitstream</vt:lpstr>
      <vt:lpstr>Problem 1.a – Task 5: Calculate the Average Bit Rate</vt:lpstr>
      <vt:lpstr>Homework 2: Problem 1 Part (b)</vt:lpstr>
      <vt:lpstr>Problem 1.b – Task 1: Rely on the Code from Problem 1.a</vt:lpstr>
      <vt:lpstr>Problem 1.b – Main Software Script</vt:lpstr>
      <vt:lpstr>Problem 1.b – Main Software Script</vt:lpstr>
      <vt:lpstr>Problem 1.b – Main Software Script</vt:lpstr>
      <vt:lpstr>Problem 1.b – Main Software Script</vt:lpstr>
      <vt:lpstr>Problem 1.b – Main Software Script</vt:lpstr>
      <vt:lpstr>Problem 1.b – Task 2: For quantization of q = 0 (no quantization),                                        A. Compute the per pixel bitrate,                                        B. Reconstruct from the quantized image,                                        C. Compute the PSNR.</vt:lpstr>
      <vt:lpstr>Problem 1.b – Task 2: For quantization of q = 0 (no quantization),                                        A. Compute the per pixel bitrate,                                        B. Reconstruct from the quantized image,                                        C. Compute the PSNR.</vt:lpstr>
      <vt:lpstr>Problem 1.b – Task 2: For quantization of q = 1,                                        A. Compute the per pixel bitrate,                                        B. Reconstruct from the quantized image,                                        C. Compute the PSNR.</vt:lpstr>
      <vt:lpstr>Problem 1.b – Task 2: For quantization of q = 1,                                        A. Compute the per pixel bitrate,                                        B. Reconstruct from the quantized image,                                        C. Compute the PSNR.</vt:lpstr>
      <vt:lpstr>Problem 1.b – Task 2: For quantization of q = 2,                                        A. Compute the per pixel bitrate,                                        B. Reconstruct from the quantized image,                                        C. Compute the PSNR.</vt:lpstr>
      <vt:lpstr>Problem 1.b – Task 2: For quantization of q = 2,                                        A. Compute the per pixel bitrate,                                        B. Reconstruct from the quantized image,                                        C. Compute the PSNR.</vt:lpstr>
      <vt:lpstr>Problem 1.b – Task 2: For quantization of q = 4,                                        A. Compute the per pixel bitrate,                                        B. Reconstruct from the quantized image,                                        C. Compute the PSNR.</vt:lpstr>
      <vt:lpstr>Problem 1.b – Task 2: For quantization of q = 4,                                        A. Compute the per pixel bitrate,                                        B. Reconstruct from the quantized image,                                        C. Compute the PSNR.</vt:lpstr>
      <vt:lpstr>Problem 1.b – Task 2: For quantization of q = 8,                                        A. Compute the per pixel bitrate,                                        B. Reconstruct from the quantized image,                                        C. Compute the PSNR.</vt:lpstr>
      <vt:lpstr>Problem 1.b – Task 2: For quantization of q = 8,                                        A. Compute the per pixel bitrate,                                        B. Reconstruct from the quantized image,                                        C. Compute the PSNR.</vt:lpstr>
      <vt:lpstr>Problem 1.b – Task 2: For quantization of q = 16,                                        A. Compute the per pixel bitrate,                                        B. Reconstruct from the quantized image,                                        C. Compute the PSNR.</vt:lpstr>
      <vt:lpstr>Problem 1.b – Task 2: For quantization of q = 16,                                        A. Compute the per pixel bitrate,                                        B. Reconstruct from the quantized image,                                        C. Compute the PSNR.</vt:lpstr>
      <vt:lpstr>Problem 1.b – Task 2: Results for quantization of q = [1, 2, 4, 8, 16]</vt:lpstr>
      <vt:lpstr>Homework 2: Problem 2</vt:lpstr>
      <vt:lpstr>Homework 2: Problem 2</vt:lpstr>
      <vt:lpstr>Problem 2 – Main Software Script</vt:lpstr>
      <vt:lpstr>Problem 2 – Main Software Script</vt:lpstr>
      <vt:lpstr>Problem 2 – Main Software Script</vt:lpstr>
      <vt:lpstr>Problem 2 – Main Software Script</vt:lpstr>
      <vt:lpstr>Problem 2 – Custom Matlab Functions</vt:lpstr>
      <vt:lpstr>Problem 2 – Task 1: Binarize the Image.</vt:lpstr>
      <vt:lpstr>Problem 2 – Task 2: Design a Coding Scheme</vt:lpstr>
      <vt:lpstr>Problem 2 – Task 3: Apply Context Aware Binary Arithmetic                                    Coding to Estimate the Probabilities                                     of ‘0’ and ‘1’</vt:lpstr>
      <vt:lpstr>Problem 2 – Task 3: Apply Context Aware Binary Arithmetic                                    Coding to Estimate the Probabilities                                     of ‘0’ and ‘1’</vt:lpstr>
      <vt:lpstr>Problem 2 – Task 3: Apply Context Aware Binary Arithmetic                                    Coding to Estimate the Probabilities                                     of ‘0’ and ‘1’</vt:lpstr>
      <vt:lpstr>Problem 2 – Task 3: Apply Context Aware Binary Arithmetic                                    Coding to Estimate the Probabilities                                     of ‘0’ and ‘1’</vt:lpstr>
      <vt:lpstr>Problem 2 – Task 3: Apply Context Aware Binary Arithmetic                                    Coding to Estimate the Probabilities                                     of ‘0’ and ‘1’</vt:lpstr>
      <vt:lpstr>Problem 2 – Task 3: Apply Context Aware Binary Arithmetic                                    Coding to Estimate the Probabilities                                     of ‘0’ and ‘1’</vt:lpstr>
      <vt:lpstr>Problem 2 – Task 4: Generate Bit Stream</vt:lpstr>
      <vt:lpstr>Problem 2 – Task 4: Generate Bit Stream</vt:lpstr>
      <vt:lpstr>Problem 2 – Task 4: Generate Bit Stream</vt:lpstr>
      <vt:lpstr>Problem 2 – Task 4: Generate Bit Stream</vt:lpstr>
      <vt:lpstr>Problem 2 – Task 5: Calculate the Average Bitrate</vt:lpstr>
      <vt:lpstr>Problem 2 – Task 5: Calculate the Average Bitrate</vt:lpstr>
      <vt:lpstr>Problem 2 – Task 5: Calculate the Average Bitrate</vt:lpstr>
      <vt:lpstr>Homework 2 – Summary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haruka akita</dc:creator>
  <cp:lastModifiedBy>Matt Kayrish</cp:lastModifiedBy>
  <cp:revision>519</cp:revision>
  <cp:lastPrinted>2019-12-10T21:54:54Z</cp:lastPrinted>
  <dcterms:created xsi:type="dcterms:W3CDTF">2019-11-02T01:50:20Z</dcterms:created>
  <dcterms:modified xsi:type="dcterms:W3CDTF">2020-03-28T21:55:32Z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1033-11.1.0.8372</vt:lpwstr>
  </property>
</Properties>
</file>